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23"/>
  </p:notesMasterIdLst>
  <p:sldIdLst>
    <p:sldId id="336" r:id="rId5"/>
    <p:sldId id="257" r:id="rId6"/>
    <p:sldId id="259" r:id="rId7"/>
    <p:sldId id="368" r:id="rId8"/>
    <p:sldId id="258" r:id="rId9"/>
    <p:sldId id="353" r:id="rId10"/>
    <p:sldId id="260" r:id="rId11"/>
    <p:sldId id="356" r:id="rId12"/>
    <p:sldId id="359" r:id="rId13"/>
    <p:sldId id="362" r:id="rId14"/>
    <p:sldId id="363" r:id="rId15"/>
    <p:sldId id="364" r:id="rId16"/>
    <p:sldId id="365" r:id="rId17"/>
    <p:sldId id="366" r:id="rId18"/>
    <p:sldId id="367" r:id="rId19"/>
    <p:sldId id="272" r:id="rId20"/>
    <p:sldId id="361" r:id="rId21"/>
    <p:sldId id="337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DF6E9C-27C8-E8A9-1C8B-371A152C4C43}" name="Dineke van Westen - de Jong [CASE communicatie]" initials="Dc" userId="S::dineke@casecommunicatie.nl::aaea616d-3849-472d-ba82-5052371284d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4AD80-A85D-4E63-AB02-8F888E48246B}" v="5" dt="2024-11-02T11:53:54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/>
    <p:restoredTop sz="94710"/>
  </p:normalViewPr>
  <p:slideViewPr>
    <p:cSldViewPr snapToGrid="0">
      <p:cViewPr varScale="1">
        <p:scale>
          <a:sx n="105" d="100"/>
          <a:sy n="105" d="100"/>
        </p:scale>
        <p:origin x="1044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7F3A6-EB2A-4392-BB66-61928B709A38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35407-28C3-444E-936E-F5B6BCAAA3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66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35407-28C3-444E-936E-F5B6BCAAA37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09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35407-28C3-444E-936E-F5B6BCAAA37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38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0DB89-AF32-0743-AB94-8ECD1028D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122363"/>
            <a:ext cx="9867900" cy="2306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608933-DD11-B34B-B989-C2CE035F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3602038"/>
            <a:ext cx="9867900" cy="159961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0153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78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7827A-B79E-2A45-9AD5-8CA35E73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909637"/>
            <a:ext cx="99314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E8FE48-747F-1846-B839-DDC07BB1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300" y="2370137"/>
            <a:ext cx="9931400" cy="33575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DEF591-4C84-F442-98A3-DAAE151E2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19137-10E0-4D45-8108-09473FB1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1709738"/>
            <a:ext cx="99568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031F4E-892D-0147-80C6-21B0F865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4589463"/>
            <a:ext cx="9956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8B0519-B921-594E-96C5-82168B188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AEE30-066C-F547-9D6F-BEFA0321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9676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0BE7F-7D6B-F040-9EE5-432876BE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F85741-C7D0-634C-857B-A7EB3C28D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900" y="2005012"/>
            <a:ext cx="4597400" cy="394335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9EABAC-7DFC-734A-A29F-202317DF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05012"/>
            <a:ext cx="4864100" cy="394335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F2B0C1-8ED0-6D49-8965-48A911CB7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1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858683-35C4-AF46-8EC1-CCF998F5B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973263"/>
            <a:ext cx="4930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7AE826-C711-C54A-902C-FCA440DA1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2797175"/>
            <a:ext cx="4930775" cy="28289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DDB3E88-6C6C-3340-ABCD-DAAD3F0CE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73263"/>
            <a:ext cx="4953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6BCAFA5-AA01-934E-97FC-91C432417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97175"/>
            <a:ext cx="4930775" cy="28289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FDE16DA-215F-B14E-8FBA-95F94050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963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39D109-BCE8-794C-BA1D-967284D8E2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7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E3000F4-F0A2-4E46-80E9-C2EF5363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963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CB7DD2-3AA5-7D48-8CD3-6DA696265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C1F010F-47FF-8647-91B5-5D8D0F86A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9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ECE35-D857-F340-AA24-77D63B99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8FA737-A47A-B848-AFF9-EE59E645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1E3BE3-7D85-4645-A107-9765E83E0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483280-CC23-874B-964E-CB9468CE7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54" y="6357261"/>
            <a:ext cx="1452478" cy="3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6A3292-C486-2641-8EF2-489B9D6C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Programma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65E8D0-C90C-5849-A453-CDE8048E8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3701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6056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3B529E"/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0856C9-741D-079A-1DB1-F43475E1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-1" y="-25959"/>
            <a:ext cx="12191999" cy="6934200"/>
          </a:xfrm>
          <a:prstGeom prst="rect">
            <a:avLst/>
          </a:prstGeom>
        </p:spPr>
      </p:pic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246A5FB3-F126-F0E9-E497-590C26A2EE55}"/>
              </a:ext>
            </a:extLst>
          </p:cNvPr>
          <p:cNvSpPr/>
          <p:nvPr/>
        </p:nvSpPr>
        <p:spPr>
          <a:xfrm>
            <a:off x="723922" y="1424887"/>
            <a:ext cx="5372078" cy="3866711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0E8B92A-9BDA-004D-ABFC-CA7CC97D2AA7}"/>
              </a:ext>
            </a:extLst>
          </p:cNvPr>
          <p:cNvSpPr txBox="1">
            <a:spLocks/>
          </p:cNvSpPr>
          <p:nvPr/>
        </p:nvSpPr>
        <p:spPr>
          <a:xfrm>
            <a:off x="1114372" y="1566401"/>
            <a:ext cx="4655230" cy="3725197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2200" dirty="0">
                <a:solidFill>
                  <a:schemeClr val="bg1"/>
                </a:solidFill>
              </a:rPr>
              <a:t>6 november - Symposium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6000" b="1" dirty="0">
                <a:solidFill>
                  <a:schemeClr val="bg1"/>
                </a:solidFill>
              </a:rPr>
              <a:t>Versnellen woningmarkt </a:t>
            </a:r>
            <a:br>
              <a:rPr lang="nl-NL" sz="6000" b="1" dirty="0">
                <a:solidFill>
                  <a:schemeClr val="bg1"/>
                </a:solidFill>
              </a:rPr>
            </a:br>
            <a:r>
              <a:rPr lang="nl-NL" sz="6000" b="1" dirty="0">
                <a:solidFill>
                  <a:schemeClr val="bg1"/>
                </a:solidFill>
              </a:rPr>
              <a:t>Regio </a:t>
            </a:r>
            <a:r>
              <a:rPr lang="nl-NL" sz="6000" b="1" dirty="0" err="1">
                <a:solidFill>
                  <a:schemeClr val="bg1"/>
                </a:solidFill>
              </a:rPr>
              <a:t>Foodvalley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Stelling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8455" y="2561207"/>
            <a:ext cx="8475089" cy="1735585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NL" sz="3600" dirty="0">
                <a:solidFill>
                  <a:schemeClr val="tx1"/>
                </a:solidFill>
              </a:rPr>
              <a:t>Minder geld naar beleid (proces gestuurd), meer geld naar project realisatie</a:t>
            </a:r>
          </a:p>
        </p:txBody>
      </p:sp>
    </p:spTree>
    <p:extLst>
      <p:ext uri="{BB962C8B-B14F-4D97-AF65-F5344CB8AC3E}">
        <p14:creationId xmlns:p14="http://schemas.microsoft.com/office/powerpoint/2010/main" val="341409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Stelling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8455" y="2329785"/>
            <a:ext cx="8475089" cy="2198429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nl-NL" sz="150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NL" sz="3600" dirty="0">
                <a:solidFill>
                  <a:schemeClr val="tx1"/>
                </a:solidFill>
              </a:rPr>
              <a:t>Projectontwikkelaars spelen een cruciale rol in het versnellen van de woningbouw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nl-NL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Stelling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8455" y="2572496"/>
            <a:ext cx="8475089" cy="1713007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NL" sz="3600" dirty="0">
                <a:solidFill>
                  <a:schemeClr val="tx1"/>
                </a:solidFill>
              </a:rPr>
              <a:t>Woningbouwprojecten moeten voorrang krijgen op natuurbeschermingsprojecten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nl-NL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0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Stelling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8455" y="2788396"/>
            <a:ext cx="8475089" cy="1281207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NL" sz="3600" dirty="0">
                <a:solidFill>
                  <a:schemeClr val="tx1"/>
                </a:solidFill>
              </a:rPr>
              <a:t>Gemeentes moeten sneller capaciteit verlenen aan projecten </a:t>
            </a:r>
          </a:p>
        </p:txBody>
      </p:sp>
    </p:spTree>
    <p:extLst>
      <p:ext uri="{BB962C8B-B14F-4D97-AF65-F5344CB8AC3E}">
        <p14:creationId xmlns:p14="http://schemas.microsoft.com/office/powerpoint/2010/main" val="27856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Stelling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8455" y="2788396"/>
            <a:ext cx="8475089" cy="1281207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NL" sz="3600" dirty="0">
                <a:solidFill>
                  <a:schemeClr val="tx1"/>
                </a:solidFill>
              </a:rPr>
              <a:t>Verandering van de 2e kamer is dat goed of slecht voor de woningbouw</a:t>
            </a:r>
          </a:p>
        </p:txBody>
      </p:sp>
    </p:spTree>
    <p:extLst>
      <p:ext uri="{BB962C8B-B14F-4D97-AF65-F5344CB8AC3E}">
        <p14:creationId xmlns:p14="http://schemas.microsoft.com/office/powerpoint/2010/main" val="314738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Stelling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8455" y="2098363"/>
            <a:ext cx="8475089" cy="2661274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nl-NL" sz="3600" dirty="0">
                <a:solidFill>
                  <a:schemeClr val="tx1"/>
                </a:solidFill>
              </a:rPr>
              <a:t>Ouderen wonen al en voor jongeren moeten we nog bouwen. We moeten niet bouwen voor ouderen maar we moeten bouwen voor jongeren</a:t>
            </a:r>
          </a:p>
        </p:txBody>
      </p:sp>
    </p:spTree>
    <p:extLst>
      <p:ext uri="{BB962C8B-B14F-4D97-AF65-F5344CB8AC3E}">
        <p14:creationId xmlns:p14="http://schemas.microsoft.com/office/powerpoint/2010/main" val="286475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0C8955-7A76-1C54-C6E4-0FF061C4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2A86A5A3-DF5C-3440-32DE-821C6EBC3038}"/>
              </a:ext>
            </a:extLst>
          </p:cNvPr>
          <p:cNvSpPr/>
          <p:nvPr/>
        </p:nvSpPr>
        <p:spPr>
          <a:xfrm>
            <a:off x="3898760" y="2729009"/>
            <a:ext cx="4210260" cy="1399982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FD86ABE0-62CC-5A96-B384-8A0709C21713}"/>
              </a:ext>
            </a:extLst>
          </p:cNvPr>
          <p:cNvSpPr txBox="1">
            <a:spLocks/>
          </p:cNvSpPr>
          <p:nvPr/>
        </p:nvSpPr>
        <p:spPr>
          <a:xfrm>
            <a:off x="3178643" y="2304168"/>
            <a:ext cx="5573471" cy="1599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Afsluiting</a:t>
            </a:r>
          </a:p>
        </p:txBody>
      </p:sp>
    </p:spTree>
    <p:extLst>
      <p:ext uri="{BB962C8B-B14F-4D97-AF65-F5344CB8AC3E}">
        <p14:creationId xmlns:p14="http://schemas.microsoft.com/office/powerpoint/2010/main" val="85821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D5F684A-C83D-18DC-38C8-417A95BD085C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/>
              <a:t>Klikken om tekst toe te voegen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B00801-9C8F-F812-C870-2E90EA832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51241" y="722279"/>
            <a:ext cx="9643217" cy="54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CB2486-C819-B41A-A353-9BA05CC164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-1" y="-25959"/>
            <a:ext cx="12191999" cy="6934200"/>
          </a:xfrm>
          <a:prstGeom prst="rect">
            <a:avLst/>
          </a:prstGeom>
        </p:spPr>
      </p:pic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DEB4E44C-5F99-B857-E3DB-74A486D87B7C}"/>
              </a:ext>
            </a:extLst>
          </p:cNvPr>
          <p:cNvSpPr/>
          <p:nvPr/>
        </p:nvSpPr>
        <p:spPr>
          <a:xfrm>
            <a:off x="760435" y="2449286"/>
            <a:ext cx="5372078" cy="1948544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4859369-5FAB-644F-96BF-CB67F87A18D4}"/>
              </a:ext>
            </a:extLst>
          </p:cNvPr>
          <p:cNvSpPr txBox="1">
            <a:spLocks/>
          </p:cNvSpPr>
          <p:nvPr/>
        </p:nvSpPr>
        <p:spPr>
          <a:xfrm>
            <a:off x="1027113" y="2197100"/>
            <a:ext cx="5105400" cy="2463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</a:rPr>
              <a:t>Bedankt voor uw belangstelling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99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841AB-C6FB-964C-BA01-6B46D4F50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804165"/>
            <a:ext cx="9867900" cy="2306637"/>
          </a:xfrm>
        </p:spPr>
        <p:txBody>
          <a:bodyPr>
            <a:normAutofit/>
          </a:bodyPr>
          <a:lstStyle/>
          <a:p>
            <a:r>
              <a:rPr lang="nl-NL" sz="14000"/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19C85E-4C7D-2B46-A93F-A32FF405A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3892521"/>
            <a:ext cx="9867900" cy="864536"/>
          </a:xfrm>
        </p:spPr>
        <p:txBody>
          <a:bodyPr/>
          <a:lstStyle/>
          <a:p>
            <a:r>
              <a:rPr lang="nl-NL" dirty="0"/>
              <a:t>Symposium Vastgoedmonitor 2024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E2A607-989A-7A48-9B68-8DD5CA659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394" y="1287903"/>
            <a:ext cx="2376237" cy="548918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E463E621-0341-874A-9804-C17226B14A79}"/>
              </a:ext>
            </a:extLst>
          </p:cNvPr>
          <p:cNvSpPr txBox="1">
            <a:spLocks/>
          </p:cNvSpPr>
          <p:nvPr/>
        </p:nvSpPr>
        <p:spPr>
          <a:xfrm>
            <a:off x="1155700" y="5561467"/>
            <a:ext cx="9867900" cy="43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Barneveld • Ede • Nijkerk • Renswoude • Rhenen • Scherpenzeel • Veenendaal • Wageningen</a:t>
            </a:r>
          </a:p>
        </p:txBody>
      </p:sp>
    </p:spTree>
    <p:extLst>
      <p:ext uri="{BB962C8B-B14F-4D97-AF65-F5344CB8AC3E}">
        <p14:creationId xmlns:p14="http://schemas.microsoft.com/office/powerpoint/2010/main" val="380177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D5F684A-C83D-18DC-38C8-417A95BD085C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/>
              <a:t>Klikken om tekst toe te 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914989-2FE9-731E-1F67-550EF618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51241" y="722279"/>
            <a:ext cx="9643217" cy="54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0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E0FE4-405A-3146-A8B0-392CE58E4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3A291-F11B-96DD-A728-9061A196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909637"/>
            <a:ext cx="99314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Filmpje</a:t>
            </a:r>
            <a:br>
              <a:rPr lang="nl-NL" dirty="0"/>
            </a:br>
            <a:endParaRPr lang="nl-NL" b="1"/>
          </a:p>
        </p:txBody>
      </p:sp>
      <p:pic>
        <p:nvPicPr>
          <p:cNvPr id="7" name="Video van WhatsApp op 2024-11-02 om 11.58.47_a73037e1">
            <a:hlinkClick r:id="" action="ppaction://media"/>
            <a:extLst>
              <a:ext uri="{FF2B5EF4-FFF2-40B4-BE49-F238E27FC236}">
                <a16:creationId xmlns:a16="http://schemas.microsoft.com/office/drawing/2014/main" id="{668552A3-C18C-DB7F-6766-CB2335745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449" y="1581753"/>
            <a:ext cx="7397496" cy="4161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0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380" y="135276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Programma</a:t>
            </a:r>
            <a:br>
              <a:rPr lang="nl-NL" dirty="0"/>
            </a:br>
            <a:endParaRPr lang="nl-NL" sz="1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549" y="2174562"/>
            <a:ext cx="8475089" cy="34153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nl-NL" sz="1500" dirty="0">
                <a:solidFill>
                  <a:schemeClr val="tx1"/>
                </a:solidFill>
              </a:rPr>
              <a:t>Ontvangst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Opening door Willemien Vreugdenhil, voorzitter van de Stichting VGM 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Korte voorstelronde sprekers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Lagerhuis Debat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Vragenronde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Afsluiting</a:t>
            </a:r>
            <a:br>
              <a:rPr lang="nl-NL" sz="1500" dirty="0">
                <a:solidFill>
                  <a:schemeClr val="tx1"/>
                </a:solidFill>
              </a:rPr>
            </a:br>
            <a:r>
              <a:rPr lang="nl-NL" sz="1500" dirty="0">
                <a:solidFill>
                  <a:schemeClr val="tx1"/>
                </a:solidFill>
              </a:rPr>
              <a:t>Gelegenheid tot netwerken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A736D5EB-6F40-E74A-B569-1F63A4D640F5}"/>
              </a:ext>
            </a:extLst>
          </p:cNvPr>
          <p:cNvSpPr txBox="1">
            <a:spLocks/>
          </p:cNvSpPr>
          <p:nvPr/>
        </p:nvSpPr>
        <p:spPr>
          <a:xfrm>
            <a:off x="1278362" y="2177523"/>
            <a:ext cx="1187047" cy="3489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11:30 uur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12.00 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12:05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15:05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13:15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13:25 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uur </a:t>
            </a:r>
            <a:b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</a:br>
            <a:r>
              <a:rPr lang="nl-NL" sz="1500" b="1" dirty="0">
                <a:solidFill>
                  <a:prstClr val="black"/>
                </a:solidFill>
              </a:rPr>
              <a:t>13:30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 uur</a:t>
            </a:r>
          </a:p>
        </p:txBody>
      </p:sp>
    </p:spTree>
    <p:extLst>
      <p:ext uri="{BB962C8B-B14F-4D97-AF65-F5344CB8AC3E}">
        <p14:creationId xmlns:p14="http://schemas.microsoft.com/office/powerpoint/2010/main" val="275056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/>
              <a:t>Monique van Haaf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5009620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Ministerie van Binnenlandse Zaken en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</a:rPr>
              <a:t>Koninklijksrelaties</a:t>
            </a:r>
            <a:endParaRPr lang="nl-N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80DACD-EF5A-8E19-14E7-F6978C4DC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1" b="17862"/>
          <a:stretch/>
        </p:blipFill>
        <p:spPr bwMode="auto">
          <a:xfrm>
            <a:off x="1914463" y="1864145"/>
            <a:ext cx="2506134" cy="35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7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/>
              <a:t>Marja Appelman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4165372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Ministerie van Binnenlandse Zaken en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</a:rPr>
              <a:t>Koninklijksrelaties</a:t>
            </a:r>
            <a:endParaRPr lang="nl-N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Afbeelding 21" descr="Afbeelding met persoon, glimlachen, poseren, gekleed&#10;&#10;Automatisch gegenereerde beschrijving">
            <a:extLst>
              <a:ext uri="{FF2B5EF4-FFF2-40B4-BE49-F238E27FC236}">
                <a16:creationId xmlns:a16="http://schemas.microsoft.com/office/drawing/2014/main" id="{EFC33BA5-80EE-7242-A454-3DFFEFA97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09294" y="1421210"/>
            <a:ext cx="3207897" cy="400987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02554E-E0E1-02C2-B0B9-8A5B4C8371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46" t="107" r="25189" b="2085"/>
          <a:stretch/>
        </p:blipFill>
        <p:spPr>
          <a:xfrm>
            <a:off x="1909294" y="1421211"/>
            <a:ext cx="3207897" cy="40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3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 err="1"/>
              <a:t>Bartil</a:t>
            </a:r>
            <a:r>
              <a:rPr lang="nl-NL" dirty="0"/>
              <a:t> van Kessel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4165372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Projectontwikkelaar bij </a:t>
            </a:r>
          </a:p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</a:rPr>
              <a:t>Bunte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 Vastgoed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B6955D2-D97C-8FB0-289B-A733DCB57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46"/>
          <a:stretch/>
        </p:blipFill>
        <p:spPr>
          <a:xfrm>
            <a:off x="1909294" y="1421210"/>
            <a:ext cx="3207897" cy="40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FA183F8-FCE9-4184-7170-FF12203E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263817"/>
            <a:ext cx="12232068" cy="8154712"/>
          </a:xfrm>
          <a:prstGeom prst="rect">
            <a:avLst/>
          </a:prstGeom>
        </p:spPr>
      </p:pic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11CEB344-5264-A910-5D4A-AD597154C1F6}"/>
              </a:ext>
            </a:extLst>
          </p:cNvPr>
          <p:cNvSpPr/>
          <p:nvPr/>
        </p:nvSpPr>
        <p:spPr>
          <a:xfrm>
            <a:off x="2751463" y="2813539"/>
            <a:ext cx="6762100" cy="1366576"/>
          </a:xfrm>
          <a:prstGeom prst="roundRect">
            <a:avLst>
              <a:gd name="adj" fmla="val 3606"/>
            </a:avLst>
          </a:prstGeom>
          <a:solidFill>
            <a:srgbClr val="3B5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B59EBB0-FCC4-2B16-1830-E82CB8DDD9C2}"/>
              </a:ext>
            </a:extLst>
          </p:cNvPr>
          <p:cNvSpPr txBox="1">
            <a:spLocks/>
          </p:cNvSpPr>
          <p:nvPr/>
        </p:nvSpPr>
        <p:spPr>
          <a:xfrm>
            <a:off x="2971091" y="2458257"/>
            <a:ext cx="6383924" cy="20208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3B529E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6000" dirty="0">
                <a:solidFill>
                  <a:schemeClr val="bg1"/>
                </a:solidFill>
              </a:rPr>
              <a:t>Lagerhuis debat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1317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B8B862D43755468CB19B8D9F24A7DF" ma:contentTypeVersion="13" ma:contentTypeDescription="Create a new document." ma:contentTypeScope="" ma:versionID="de9ef3bcca3ec9c1279b5b163621fb37">
  <xsd:schema xmlns:xsd="http://www.w3.org/2001/XMLSchema" xmlns:xs="http://www.w3.org/2001/XMLSchema" xmlns:p="http://schemas.microsoft.com/office/2006/metadata/properties" xmlns:ns2="abba7214-1a1a-4c5d-8e9c-12d66fce8162" xmlns:ns3="71f2a8df-343c-4336-94b4-eeca490d0825" targetNamespace="http://schemas.microsoft.com/office/2006/metadata/properties" ma:root="true" ma:fieldsID="4a988485e85c55a8b59c7fd8cfb95180" ns2:_="" ns3:_="">
    <xsd:import namespace="abba7214-1a1a-4c5d-8e9c-12d66fce8162"/>
    <xsd:import namespace="71f2a8df-343c-4336-94b4-eeca490d08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a7214-1a1a-4c5d-8e9c-12d66fce81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706a64e-52d9-4f3e-87fb-11eb5fe17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2a8df-343c-4336-94b4-eeca490d082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92928f6-f65a-4aba-981f-ee17a4390bc4}" ma:internalName="TaxCatchAll" ma:showField="CatchAllData" ma:web="71f2a8df-343c-4336-94b4-eeca490d08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ba7214-1a1a-4c5d-8e9c-12d66fce8162">
      <Terms xmlns="http://schemas.microsoft.com/office/infopath/2007/PartnerControls"/>
    </lcf76f155ced4ddcb4097134ff3c332f>
    <TaxCatchAll xmlns="71f2a8df-343c-4336-94b4-eeca490d082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3CD0D6-37AC-41D1-B499-672A82D8AB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ba7214-1a1a-4c5d-8e9c-12d66fce8162"/>
    <ds:schemaRef ds:uri="71f2a8df-343c-4336-94b4-eeca490d08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68519A-BBFF-4562-A1A5-B7C10B3217D5}">
  <ds:schemaRefs>
    <ds:schemaRef ds:uri="f5f1eb42-8142-4133-8e21-266dfbe8fd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abba7214-1a1a-4c5d-8e9c-12d66fce8162"/>
    <ds:schemaRef ds:uri="71f2a8df-343c-4336-94b4-eeca490d0825"/>
  </ds:schemaRefs>
</ds:datastoreItem>
</file>

<file path=customXml/itemProps3.xml><?xml version="1.0" encoding="utf-8"?>
<ds:datastoreItem xmlns:ds="http://schemas.openxmlformats.org/officeDocument/2006/customXml" ds:itemID="{74AEB0B1-4D03-4BAD-9372-B5ABF47B5B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1VAS0013.01 presentatie_vastgoedmonitor_1920x1080</Template>
  <TotalTime>252</TotalTime>
  <Words>211</Words>
  <Application>Microsoft Office PowerPoint</Application>
  <PresentationFormat>Breedbeeld</PresentationFormat>
  <Paragraphs>35</Paragraphs>
  <Slides>18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Arial Rounded MT Bold</vt:lpstr>
      <vt:lpstr>Calibri</vt:lpstr>
      <vt:lpstr>Symbol</vt:lpstr>
      <vt:lpstr>1_Kantoorthema</vt:lpstr>
      <vt:lpstr>PowerPoint-presentatie</vt:lpstr>
      <vt:lpstr>Welkom</vt:lpstr>
      <vt:lpstr>PowerPoint-presentatie</vt:lpstr>
      <vt:lpstr>Filmpje </vt:lpstr>
      <vt:lpstr>Programma </vt:lpstr>
      <vt:lpstr>Monique van Haaf</vt:lpstr>
      <vt:lpstr>Marja Appelman</vt:lpstr>
      <vt:lpstr>Bartil van Kessel</vt:lpstr>
      <vt:lpstr>PowerPoint-presentatie</vt:lpstr>
      <vt:lpstr>Stelling </vt:lpstr>
      <vt:lpstr>Stelling </vt:lpstr>
      <vt:lpstr>Stelling </vt:lpstr>
      <vt:lpstr>Stelling </vt:lpstr>
      <vt:lpstr>Stelling </vt:lpstr>
      <vt:lpstr>Stelling 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Marije Kuppens - MKL Management</dc:creator>
  <cp:lastModifiedBy>Marije Kuppens | Kuppens Management</cp:lastModifiedBy>
  <cp:revision>15</cp:revision>
  <dcterms:created xsi:type="dcterms:W3CDTF">2021-06-10T11:22:37Z</dcterms:created>
  <dcterms:modified xsi:type="dcterms:W3CDTF">2024-11-04T08:42:14Z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0x01010030CC5FBA5A788F4DAF444F7560C5757F</vt:lpwstr>
  </property>
  <property fmtid="{D5CDD505-2E9C-101B-9397-08002B2CF9AE}" pid="3" name="MediaServiceImageTags">
    <vt:lpwstr/>
  </property>
</Properties>
</file>