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12"/>
  </p:notesMasterIdLst>
  <p:sldIdLst>
    <p:sldId id="256" r:id="rId5"/>
    <p:sldId id="257" r:id="rId6"/>
    <p:sldId id="260" r:id="rId7"/>
    <p:sldId id="261" r:id="rId8"/>
    <p:sldId id="262" r:id="rId9"/>
    <p:sldId id="258" r:id="rId10"/>
    <p:sldId id="259" r:id="rId11"/>
  </p:sldIdLst>
  <p:sldSz cx="12192000" cy="6858000"/>
  <p:notesSz cx="6858000" cy="9144000"/>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84" autoAdjust="0"/>
    <p:restoredTop sz="94635"/>
  </p:normalViewPr>
  <p:slideViewPr>
    <p:cSldViewPr snapToGrid="0">
      <p:cViewPr varScale="1">
        <p:scale>
          <a:sx n="120" d="100"/>
          <a:sy n="120" d="100"/>
        </p:scale>
        <p:origin x="840" y="176"/>
      </p:cViewPr>
      <p:guideLst/>
    </p:cSldViewPr>
  </p:slideViewPr>
  <p:notesTextViewPr>
    <p:cViewPr>
      <p:scale>
        <a:sx n="1" d="1"/>
        <a:sy n="1" d="1"/>
      </p:scale>
      <p:origin x="0" y="0"/>
    </p:cViewPr>
  </p:notesTextViewPr>
  <p:notesViewPr>
    <p:cSldViewPr snapToGrid="0">
      <p:cViewPr varScale="1">
        <p:scale>
          <a:sx n="121" d="100"/>
          <a:sy n="121" d="100"/>
        </p:scale>
        <p:origin x="7662" y="114"/>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presProps" Target="presProp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theme" Target="theme/theme1.xml"/><Relationship Id="rId10" Type="http://schemas.openxmlformats.org/officeDocument/2006/relationships/slide" Target="slides/slide6.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A0255EC-D1EA-429F-AEA6-A8784263857E}" type="datetimeFigureOut">
              <a:rPr lang="nl-NL" smtClean="0"/>
              <a:t>13-11-2025</a:t>
            </a:fld>
            <a:endParaRPr lang="nl-NL"/>
          </a:p>
        </p:txBody>
      </p:sp>
      <p:sp>
        <p:nvSpPr>
          <p:cNvPr id="4" name="Tijdelijke aanduiding voor dia-afbeelding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l-NL"/>
          </a:p>
        </p:txBody>
      </p:sp>
      <p:sp>
        <p:nvSpPr>
          <p:cNvPr id="5" name="Tijdelijke aanduiding voor notiti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6" name="Tijdelijke aanduiding voor voet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l-NL"/>
          </a:p>
        </p:txBody>
      </p:sp>
      <p:sp>
        <p:nvSpPr>
          <p:cNvPr id="7" name="Tijdelijke aanduiding voor dia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B70BDEA-CA7C-4C23-9B4A-DC1B82AF0E11}" type="slidenum">
              <a:rPr lang="nl-NL" smtClean="0"/>
              <a:t>‹#›</a:t>
            </a:fld>
            <a:endParaRPr lang="nl-NL"/>
          </a:p>
        </p:txBody>
      </p:sp>
    </p:spTree>
    <p:extLst>
      <p:ext uri="{BB962C8B-B14F-4D97-AF65-F5344CB8AC3E}">
        <p14:creationId xmlns:p14="http://schemas.microsoft.com/office/powerpoint/2010/main" val="267890100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“Het is niet de criticus die telt, niet degene die ons erop wijst waarom de sterke mens struikelt. De eer komt toe aan degene die in de arena staat, die fouten maakt en keer op keer tekortschiet, omdat dat nu eenmaal onvermijdelijk is. Die desondanks probeert iets te bereiken, die enthousiasme en toewijding kent en zich helemaal geeft voor de goede zaak. Die, als het meezit, de triomf van een grootse verrichting proeft en die, als het tegenzit en zij faalt, in elk geval grote moed heeft getoond zodat zij niet eindigt bij de </a:t>
            </a:r>
            <a:r>
              <a:rPr lang="nl-NL" dirty="0" err="1"/>
              <a:t>koudhartigen</a:t>
            </a:r>
            <a:r>
              <a:rPr lang="nl-NL" dirty="0"/>
              <a:t> die geen overwinning of verlies kennen.</a:t>
            </a:r>
          </a:p>
          <a:p>
            <a:endParaRPr lang="nl-NL" dirty="0"/>
          </a:p>
        </p:txBody>
      </p:sp>
      <p:sp>
        <p:nvSpPr>
          <p:cNvPr id="4" name="Tijdelijke aanduiding voor dianummer 3"/>
          <p:cNvSpPr>
            <a:spLocks noGrp="1"/>
          </p:cNvSpPr>
          <p:nvPr>
            <p:ph type="sldNum" sz="quarter" idx="5"/>
          </p:nvPr>
        </p:nvSpPr>
        <p:spPr/>
        <p:txBody>
          <a:bodyPr/>
          <a:lstStyle/>
          <a:p>
            <a:fld id="{CB70BDEA-CA7C-4C23-9B4A-DC1B82AF0E11}" type="slidenum">
              <a:rPr lang="nl-NL" smtClean="0"/>
              <a:t>1</a:t>
            </a:fld>
            <a:endParaRPr lang="nl-NL"/>
          </a:p>
        </p:txBody>
      </p:sp>
    </p:spTree>
    <p:extLst>
      <p:ext uri="{BB962C8B-B14F-4D97-AF65-F5344CB8AC3E}">
        <p14:creationId xmlns:p14="http://schemas.microsoft.com/office/powerpoint/2010/main" val="387041472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228600" indent="-228600">
              <a:buAutoNum type="arabicPeriod"/>
            </a:pPr>
            <a:r>
              <a:rPr lang="nl-NL" dirty="0"/>
              <a:t>Brief van de regio</a:t>
            </a:r>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r>
              <a:rPr lang="nl-NL" dirty="0"/>
              <a:t>Stuk voor stuk roeiboten die als een vloot de finish moeten halen en anders haalt niemand de finish</a:t>
            </a:r>
          </a:p>
          <a:p>
            <a:pPr marL="228600" indent="-228600">
              <a:buAutoNum type="arabicPeriod"/>
            </a:pPr>
            <a:endParaRPr lang="nl-NL" dirty="0"/>
          </a:p>
        </p:txBody>
      </p:sp>
      <p:sp>
        <p:nvSpPr>
          <p:cNvPr id="4" name="Tijdelijke aanduiding voor dianummer 3"/>
          <p:cNvSpPr>
            <a:spLocks noGrp="1"/>
          </p:cNvSpPr>
          <p:nvPr>
            <p:ph type="sldNum" sz="quarter" idx="5"/>
          </p:nvPr>
        </p:nvSpPr>
        <p:spPr/>
        <p:txBody>
          <a:bodyPr/>
          <a:lstStyle/>
          <a:p>
            <a:fld id="{CB70BDEA-CA7C-4C23-9B4A-DC1B82AF0E11}" type="slidenum">
              <a:rPr lang="nl-NL" smtClean="0"/>
              <a:t>2</a:t>
            </a:fld>
            <a:endParaRPr lang="nl-NL"/>
          </a:p>
        </p:txBody>
      </p:sp>
    </p:spTree>
    <p:extLst>
      <p:ext uri="{BB962C8B-B14F-4D97-AF65-F5344CB8AC3E}">
        <p14:creationId xmlns:p14="http://schemas.microsoft.com/office/powerpoint/2010/main" val="52383149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5BAB157-D47B-8015-8BBA-8923BB687563}"/>
              </a:ext>
            </a:extLst>
          </p:cNvPr>
          <p:cNvSpPr>
            <a:spLocks noGrp="1"/>
          </p:cNvSpPr>
          <p:nvPr>
            <p:ph type="ctrTitle"/>
          </p:nvPr>
        </p:nvSpPr>
        <p:spPr>
          <a:xfrm>
            <a:off x="1524000" y="1122363"/>
            <a:ext cx="9144000" cy="2387600"/>
          </a:xfrm>
        </p:spPr>
        <p:txBody>
          <a:bodyPr anchor="b"/>
          <a:lstStyle>
            <a:lvl1pPr algn="ctr">
              <a:defRPr sz="6000"/>
            </a:lvl1pPr>
          </a:lstStyle>
          <a:p>
            <a:r>
              <a:rPr lang="nl-NL"/>
              <a:t>Klik om stijl te bewerken</a:t>
            </a:r>
          </a:p>
        </p:txBody>
      </p:sp>
      <p:sp>
        <p:nvSpPr>
          <p:cNvPr id="3" name="Ondertitel 2">
            <a:extLst>
              <a:ext uri="{FF2B5EF4-FFF2-40B4-BE49-F238E27FC236}">
                <a16:creationId xmlns:a16="http://schemas.microsoft.com/office/drawing/2014/main" id="{33EE52F8-E4EA-3CA2-5F18-CCE418696E4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Klikken om de ondertitelstijl van het model te bewerken</a:t>
            </a:r>
          </a:p>
        </p:txBody>
      </p:sp>
      <p:sp>
        <p:nvSpPr>
          <p:cNvPr id="4" name="Tijdelijke aanduiding voor datum 3">
            <a:extLst>
              <a:ext uri="{FF2B5EF4-FFF2-40B4-BE49-F238E27FC236}">
                <a16:creationId xmlns:a16="http://schemas.microsoft.com/office/drawing/2014/main" id="{2FAAD731-DB0D-606C-EBFA-4F9C6592A421}"/>
              </a:ext>
            </a:extLst>
          </p:cNvPr>
          <p:cNvSpPr>
            <a:spLocks noGrp="1"/>
          </p:cNvSpPr>
          <p:nvPr>
            <p:ph type="dt" sz="half" idx="10"/>
          </p:nvPr>
        </p:nvSpPr>
        <p:spPr/>
        <p:txBody>
          <a:bodyPr/>
          <a:lstStyle/>
          <a:p>
            <a:fld id="{725F9BFB-F2CE-43E5-9D15-87AA5823C47E}" type="datetimeFigureOut">
              <a:rPr lang="nl-NL" smtClean="0"/>
              <a:t>13-11-2025</a:t>
            </a:fld>
            <a:endParaRPr lang="nl-NL"/>
          </a:p>
        </p:txBody>
      </p:sp>
      <p:sp>
        <p:nvSpPr>
          <p:cNvPr id="5" name="Tijdelijke aanduiding voor voettekst 4">
            <a:extLst>
              <a:ext uri="{FF2B5EF4-FFF2-40B4-BE49-F238E27FC236}">
                <a16:creationId xmlns:a16="http://schemas.microsoft.com/office/drawing/2014/main" id="{C76D1BB0-6A4F-2AEE-F5D7-B0D069231901}"/>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F62975DC-27BA-133A-93DB-1742F4305935}"/>
              </a:ext>
            </a:extLst>
          </p:cNvPr>
          <p:cNvSpPr>
            <a:spLocks noGrp="1"/>
          </p:cNvSpPr>
          <p:nvPr>
            <p:ph type="sldNum" sz="quarter" idx="12"/>
          </p:nvPr>
        </p:nvSpPr>
        <p:spPr/>
        <p:txBody>
          <a:bodyPr/>
          <a:lstStyle/>
          <a:p>
            <a:fld id="{81513B8E-6177-423B-960E-40236EF60A4B}" type="slidenum">
              <a:rPr lang="nl-NL" smtClean="0"/>
              <a:t>‹#›</a:t>
            </a:fld>
            <a:endParaRPr lang="nl-NL"/>
          </a:p>
        </p:txBody>
      </p:sp>
    </p:spTree>
    <p:extLst>
      <p:ext uri="{BB962C8B-B14F-4D97-AF65-F5344CB8AC3E}">
        <p14:creationId xmlns:p14="http://schemas.microsoft.com/office/powerpoint/2010/main" val="107558838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A1D6576-B9B9-5D01-B6AE-92DFE5FD7397}"/>
              </a:ext>
            </a:extLst>
          </p:cNvPr>
          <p:cNvSpPr>
            <a:spLocks noGrp="1"/>
          </p:cNvSpPr>
          <p:nvPr>
            <p:ph type="title"/>
          </p:nvPr>
        </p:nvSpPr>
        <p:spPr/>
        <p:txBody>
          <a:bodyPr/>
          <a:lstStyle/>
          <a:p>
            <a:r>
              <a:rPr lang="nl-NL"/>
              <a:t>Klik om stijl te bewerken</a:t>
            </a:r>
          </a:p>
        </p:txBody>
      </p:sp>
      <p:sp>
        <p:nvSpPr>
          <p:cNvPr id="3" name="Tijdelijke aanduiding voor verticale tekst 2">
            <a:extLst>
              <a:ext uri="{FF2B5EF4-FFF2-40B4-BE49-F238E27FC236}">
                <a16:creationId xmlns:a16="http://schemas.microsoft.com/office/drawing/2014/main" id="{BF387A30-C254-4597-C7E1-F8CE0A4316D8}"/>
              </a:ext>
            </a:extLst>
          </p:cNvPr>
          <p:cNvSpPr>
            <a:spLocks noGrp="1"/>
          </p:cNvSpPr>
          <p:nvPr>
            <p:ph type="body" orient="vert" idx="1"/>
          </p:nvPr>
        </p:nvSpPr>
        <p:spPr/>
        <p:txBody>
          <a:bodyPr vert="eaVert"/>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6D51D022-EDC6-FCC1-D852-280470AEC71F}"/>
              </a:ext>
            </a:extLst>
          </p:cNvPr>
          <p:cNvSpPr>
            <a:spLocks noGrp="1"/>
          </p:cNvSpPr>
          <p:nvPr>
            <p:ph type="dt" sz="half" idx="10"/>
          </p:nvPr>
        </p:nvSpPr>
        <p:spPr/>
        <p:txBody>
          <a:bodyPr/>
          <a:lstStyle/>
          <a:p>
            <a:fld id="{725F9BFB-F2CE-43E5-9D15-87AA5823C47E}" type="datetimeFigureOut">
              <a:rPr lang="nl-NL" smtClean="0"/>
              <a:t>13-11-2025</a:t>
            </a:fld>
            <a:endParaRPr lang="nl-NL"/>
          </a:p>
        </p:txBody>
      </p:sp>
      <p:sp>
        <p:nvSpPr>
          <p:cNvPr id="5" name="Tijdelijke aanduiding voor voettekst 4">
            <a:extLst>
              <a:ext uri="{FF2B5EF4-FFF2-40B4-BE49-F238E27FC236}">
                <a16:creationId xmlns:a16="http://schemas.microsoft.com/office/drawing/2014/main" id="{F6D64D6E-8D7F-04A2-8966-76552CD64872}"/>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E8AB92D9-96A1-187D-CBAB-A6BF81593D05}"/>
              </a:ext>
            </a:extLst>
          </p:cNvPr>
          <p:cNvSpPr>
            <a:spLocks noGrp="1"/>
          </p:cNvSpPr>
          <p:nvPr>
            <p:ph type="sldNum" sz="quarter" idx="12"/>
          </p:nvPr>
        </p:nvSpPr>
        <p:spPr/>
        <p:txBody>
          <a:bodyPr/>
          <a:lstStyle/>
          <a:p>
            <a:fld id="{81513B8E-6177-423B-960E-40236EF60A4B}" type="slidenum">
              <a:rPr lang="nl-NL" smtClean="0"/>
              <a:t>‹#›</a:t>
            </a:fld>
            <a:endParaRPr lang="nl-NL"/>
          </a:p>
        </p:txBody>
      </p:sp>
    </p:spTree>
    <p:extLst>
      <p:ext uri="{BB962C8B-B14F-4D97-AF65-F5344CB8AC3E}">
        <p14:creationId xmlns:p14="http://schemas.microsoft.com/office/powerpoint/2010/main" val="141396141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a:extLst>
              <a:ext uri="{FF2B5EF4-FFF2-40B4-BE49-F238E27FC236}">
                <a16:creationId xmlns:a16="http://schemas.microsoft.com/office/drawing/2014/main" id="{FC0DA1E4-E844-BA17-5099-9CBD90A420CF}"/>
              </a:ext>
            </a:extLst>
          </p:cNvPr>
          <p:cNvSpPr>
            <a:spLocks noGrp="1"/>
          </p:cNvSpPr>
          <p:nvPr>
            <p:ph type="title" orient="vert"/>
          </p:nvPr>
        </p:nvSpPr>
        <p:spPr>
          <a:xfrm>
            <a:off x="8724900" y="365125"/>
            <a:ext cx="2628900" cy="5811838"/>
          </a:xfrm>
        </p:spPr>
        <p:txBody>
          <a:bodyPr vert="eaVert"/>
          <a:lstStyle/>
          <a:p>
            <a:r>
              <a:rPr lang="nl-NL"/>
              <a:t>Klik om stijl te bewerken</a:t>
            </a:r>
          </a:p>
        </p:txBody>
      </p:sp>
      <p:sp>
        <p:nvSpPr>
          <p:cNvPr id="3" name="Tijdelijke aanduiding voor verticale tekst 2">
            <a:extLst>
              <a:ext uri="{FF2B5EF4-FFF2-40B4-BE49-F238E27FC236}">
                <a16:creationId xmlns:a16="http://schemas.microsoft.com/office/drawing/2014/main" id="{2EC991D2-F806-D334-EBAE-F23B0B0E1C67}"/>
              </a:ext>
            </a:extLst>
          </p:cNvPr>
          <p:cNvSpPr>
            <a:spLocks noGrp="1"/>
          </p:cNvSpPr>
          <p:nvPr>
            <p:ph type="body" orient="vert" idx="1"/>
          </p:nvPr>
        </p:nvSpPr>
        <p:spPr>
          <a:xfrm>
            <a:off x="838200" y="365125"/>
            <a:ext cx="7734300" cy="5811838"/>
          </a:xfrm>
        </p:spPr>
        <p:txBody>
          <a:bodyPr vert="eaVert"/>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1E17782F-4721-A82D-FF25-E53A40BADAF9}"/>
              </a:ext>
            </a:extLst>
          </p:cNvPr>
          <p:cNvSpPr>
            <a:spLocks noGrp="1"/>
          </p:cNvSpPr>
          <p:nvPr>
            <p:ph type="dt" sz="half" idx="10"/>
          </p:nvPr>
        </p:nvSpPr>
        <p:spPr/>
        <p:txBody>
          <a:bodyPr/>
          <a:lstStyle/>
          <a:p>
            <a:fld id="{725F9BFB-F2CE-43E5-9D15-87AA5823C47E}" type="datetimeFigureOut">
              <a:rPr lang="nl-NL" smtClean="0"/>
              <a:t>13-11-2025</a:t>
            </a:fld>
            <a:endParaRPr lang="nl-NL"/>
          </a:p>
        </p:txBody>
      </p:sp>
      <p:sp>
        <p:nvSpPr>
          <p:cNvPr id="5" name="Tijdelijke aanduiding voor voettekst 4">
            <a:extLst>
              <a:ext uri="{FF2B5EF4-FFF2-40B4-BE49-F238E27FC236}">
                <a16:creationId xmlns:a16="http://schemas.microsoft.com/office/drawing/2014/main" id="{463F0981-93FC-9A08-9D8C-00AC45AA738E}"/>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7D6442AB-BBED-545F-50C5-B7C8B08F6D71}"/>
              </a:ext>
            </a:extLst>
          </p:cNvPr>
          <p:cNvSpPr>
            <a:spLocks noGrp="1"/>
          </p:cNvSpPr>
          <p:nvPr>
            <p:ph type="sldNum" sz="quarter" idx="12"/>
          </p:nvPr>
        </p:nvSpPr>
        <p:spPr/>
        <p:txBody>
          <a:bodyPr/>
          <a:lstStyle/>
          <a:p>
            <a:fld id="{81513B8E-6177-423B-960E-40236EF60A4B}" type="slidenum">
              <a:rPr lang="nl-NL" smtClean="0"/>
              <a:t>‹#›</a:t>
            </a:fld>
            <a:endParaRPr lang="nl-NL"/>
          </a:p>
        </p:txBody>
      </p:sp>
    </p:spTree>
    <p:extLst>
      <p:ext uri="{BB962C8B-B14F-4D97-AF65-F5344CB8AC3E}">
        <p14:creationId xmlns:p14="http://schemas.microsoft.com/office/powerpoint/2010/main" val="75968980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3EBB531-ACAB-FDF2-042D-461FDECE7E87}"/>
              </a:ext>
            </a:extLst>
          </p:cNvPr>
          <p:cNvSpPr>
            <a:spLocks noGrp="1"/>
          </p:cNvSpPr>
          <p:nvPr>
            <p:ph type="title"/>
          </p:nvPr>
        </p:nvSpPr>
        <p:spPr/>
        <p:txBody>
          <a:bodyPr/>
          <a:lstStyle/>
          <a:p>
            <a:r>
              <a:rPr lang="nl-NL"/>
              <a:t>Klik om stijl te bewerken</a:t>
            </a:r>
          </a:p>
        </p:txBody>
      </p:sp>
      <p:sp>
        <p:nvSpPr>
          <p:cNvPr id="3" name="Tijdelijke aanduiding voor inhoud 2">
            <a:extLst>
              <a:ext uri="{FF2B5EF4-FFF2-40B4-BE49-F238E27FC236}">
                <a16:creationId xmlns:a16="http://schemas.microsoft.com/office/drawing/2014/main" id="{F9902EB8-B8CF-1E28-6238-447717FC45F2}"/>
              </a:ext>
            </a:extLst>
          </p:cNvPr>
          <p:cNvSpPr>
            <a:spLocks noGrp="1"/>
          </p:cNvSpPr>
          <p:nvPr>
            <p:ph idx="1"/>
          </p:nvPr>
        </p:nvSpPr>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F93384AE-D85F-712C-B6D3-4A7FC250825C}"/>
              </a:ext>
            </a:extLst>
          </p:cNvPr>
          <p:cNvSpPr>
            <a:spLocks noGrp="1"/>
          </p:cNvSpPr>
          <p:nvPr>
            <p:ph type="dt" sz="half" idx="10"/>
          </p:nvPr>
        </p:nvSpPr>
        <p:spPr/>
        <p:txBody>
          <a:bodyPr/>
          <a:lstStyle/>
          <a:p>
            <a:fld id="{725F9BFB-F2CE-43E5-9D15-87AA5823C47E}" type="datetimeFigureOut">
              <a:rPr lang="nl-NL" smtClean="0"/>
              <a:t>13-11-2025</a:t>
            </a:fld>
            <a:endParaRPr lang="nl-NL"/>
          </a:p>
        </p:txBody>
      </p:sp>
      <p:sp>
        <p:nvSpPr>
          <p:cNvPr id="5" name="Tijdelijke aanduiding voor voettekst 4">
            <a:extLst>
              <a:ext uri="{FF2B5EF4-FFF2-40B4-BE49-F238E27FC236}">
                <a16:creationId xmlns:a16="http://schemas.microsoft.com/office/drawing/2014/main" id="{42E06A73-3C8E-1139-C8B8-4B7C71A5E390}"/>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253949B0-B9CF-E929-C6F2-A3BD82027260}"/>
              </a:ext>
            </a:extLst>
          </p:cNvPr>
          <p:cNvSpPr>
            <a:spLocks noGrp="1"/>
          </p:cNvSpPr>
          <p:nvPr>
            <p:ph type="sldNum" sz="quarter" idx="12"/>
          </p:nvPr>
        </p:nvSpPr>
        <p:spPr/>
        <p:txBody>
          <a:bodyPr/>
          <a:lstStyle/>
          <a:p>
            <a:fld id="{81513B8E-6177-423B-960E-40236EF60A4B}" type="slidenum">
              <a:rPr lang="nl-NL" smtClean="0"/>
              <a:t>‹#›</a:t>
            </a:fld>
            <a:endParaRPr lang="nl-NL"/>
          </a:p>
        </p:txBody>
      </p:sp>
    </p:spTree>
    <p:extLst>
      <p:ext uri="{BB962C8B-B14F-4D97-AF65-F5344CB8AC3E}">
        <p14:creationId xmlns:p14="http://schemas.microsoft.com/office/powerpoint/2010/main" val="173249695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AD23AFA-0FBD-D1DA-B27B-0502E2398532}"/>
              </a:ext>
            </a:extLst>
          </p:cNvPr>
          <p:cNvSpPr>
            <a:spLocks noGrp="1"/>
          </p:cNvSpPr>
          <p:nvPr>
            <p:ph type="title"/>
          </p:nvPr>
        </p:nvSpPr>
        <p:spPr>
          <a:xfrm>
            <a:off x="831850" y="1709738"/>
            <a:ext cx="10515600" cy="2852737"/>
          </a:xfrm>
        </p:spPr>
        <p:txBody>
          <a:bodyPr anchor="b"/>
          <a:lstStyle>
            <a:lvl1pPr>
              <a:defRPr sz="6000"/>
            </a:lvl1pPr>
          </a:lstStyle>
          <a:p>
            <a:r>
              <a:rPr lang="nl-NL"/>
              <a:t>Klik om stijl te bewerken</a:t>
            </a:r>
          </a:p>
        </p:txBody>
      </p:sp>
      <p:sp>
        <p:nvSpPr>
          <p:cNvPr id="3" name="Tijdelijke aanduiding voor tekst 2">
            <a:extLst>
              <a:ext uri="{FF2B5EF4-FFF2-40B4-BE49-F238E27FC236}">
                <a16:creationId xmlns:a16="http://schemas.microsoft.com/office/drawing/2014/main" id="{CB91FA73-4A32-251C-4F50-39CBB06064BD}"/>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nl-NL"/>
              <a:t>Klikken om de tekststijl van het model te bewerken</a:t>
            </a:r>
          </a:p>
        </p:txBody>
      </p:sp>
      <p:sp>
        <p:nvSpPr>
          <p:cNvPr id="4" name="Tijdelijke aanduiding voor datum 3">
            <a:extLst>
              <a:ext uri="{FF2B5EF4-FFF2-40B4-BE49-F238E27FC236}">
                <a16:creationId xmlns:a16="http://schemas.microsoft.com/office/drawing/2014/main" id="{0F8BE995-A773-8A82-9820-EFD514149090}"/>
              </a:ext>
            </a:extLst>
          </p:cNvPr>
          <p:cNvSpPr>
            <a:spLocks noGrp="1"/>
          </p:cNvSpPr>
          <p:nvPr>
            <p:ph type="dt" sz="half" idx="10"/>
          </p:nvPr>
        </p:nvSpPr>
        <p:spPr/>
        <p:txBody>
          <a:bodyPr/>
          <a:lstStyle/>
          <a:p>
            <a:fld id="{725F9BFB-F2CE-43E5-9D15-87AA5823C47E}" type="datetimeFigureOut">
              <a:rPr lang="nl-NL" smtClean="0"/>
              <a:t>13-11-2025</a:t>
            </a:fld>
            <a:endParaRPr lang="nl-NL"/>
          </a:p>
        </p:txBody>
      </p:sp>
      <p:sp>
        <p:nvSpPr>
          <p:cNvPr id="5" name="Tijdelijke aanduiding voor voettekst 4">
            <a:extLst>
              <a:ext uri="{FF2B5EF4-FFF2-40B4-BE49-F238E27FC236}">
                <a16:creationId xmlns:a16="http://schemas.microsoft.com/office/drawing/2014/main" id="{6F6B2EC3-A659-7A10-6741-2A9B71ABDB01}"/>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B3C39B56-C287-AA46-137F-2E762AB741B2}"/>
              </a:ext>
            </a:extLst>
          </p:cNvPr>
          <p:cNvSpPr>
            <a:spLocks noGrp="1"/>
          </p:cNvSpPr>
          <p:nvPr>
            <p:ph type="sldNum" sz="quarter" idx="12"/>
          </p:nvPr>
        </p:nvSpPr>
        <p:spPr/>
        <p:txBody>
          <a:bodyPr/>
          <a:lstStyle/>
          <a:p>
            <a:fld id="{81513B8E-6177-423B-960E-40236EF60A4B}" type="slidenum">
              <a:rPr lang="nl-NL" smtClean="0"/>
              <a:t>‹#›</a:t>
            </a:fld>
            <a:endParaRPr lang="nl-NL"/>
          </a:p>
        </p:txBody>
      </p:sp>
    </p:spTree>
    <p:extLst>
      <p:ext uri="{BB962C8B-B14F-4D97-AF65-F5344CB8AC3E}">
        <p14:creationId xmlns:p14="http://schemas.microsoft.com/office/powerpoint/2010/main" val="23893013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7A650C0-8992-97D6-6565-CF37BBC9BA29}"/>
              </a:ext>
            </a:extLst>
          </p:cNvPr>
          <p:cNvSpPr>
            <a:spLocks noGrp="1"/>
          </p:cNvSpPr>
          <p:nvPr>
            <p:ph type="title"/>
          </p:nvPr>
        </p:nvSpPr>
        <p:spPr/>
        <p:txBody>
          <a:bodyPr/>
          <a:lstStyle/>
          <a:p>
            <a:r>
              <a:rPr lang="nl-NL"/>
              <a:t>Klik om stijl te bewerken</a:t>
            </a:r>
          </a:p>
        </p:txBody>
      </p:sp>
      <p:sp>
        <p:nvSpPr>
          <p:cNvPr id="3" name="Tijdelijke aanduiding voor inhoud 2">
            <a:extLst>
              <a:ext uri="{FF2B5EF4-FFF2-40B4-BE49-F238E27FC236}">
                <a16:creationId xmlns:a16="http://schemas.microsoft.com/office/drawing/2014/main" id="{A45CE81E-0EF5-1EFB-F307-BC27F5B11D8B}"/>
              </a:ext>
            </a:extLst>
          </p:cNvPr>
          <p:cNvSpPr>
            <a:spLocks noGrp="1"/>
          </p:cNvSpPr>
          <p:nvPr>
            <p:ph sz="half" idx="1"/>
          </p:nvPr>
        </p:nvSpPr>
        <p:spPr>
          <a:xfrm>
            <a:off x="838200" y="1825625"/>
            <a:ext cx="5181600" cy="435133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inhoud 3">
            <a:extLst>
              <a:ext uri="{FF2B5EF4-FFF2-40B4-BE49-F238E27FC236}">
                <a16:creationId xmlns:a16="http://schemas.microsoft.com/office/drawing/2014/main" id="{54C9DA27-4043-EDD4-E3E8-0E943AB1B95A}"/>
              </a:ext>
            </a:extLst>
          </p:cNvPr>
          <p:cNvSpPr>
            <a:spLocks noGrp="1"/>
          </p:cNvSpPr>
          <p:nvPr>
            <p:ph sz="half" idx="2"/>
          </p:nvPr>
        </p:nvSpPr>
        <p:spPr>
          <a:xfrm>
            <a:off x="6172200" y="1825625"/>
            <a:ext cx="5181600" cy="435133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datum 4">
            <a:extLst>
              <a:ext uri="{FF2B5EF4-FFF2-40B4-BE49-F238E27FC236}">
                <a16:creationId xmlns:a16="http://schemas.microsoft.com/office/drawing/2014/main" id="{C0DC46F8-5295-4A77-B707-7E76862BC729}"/>
              </a:ext>
            </a:extLst>
          </p:cNvPr>
          <p:cNvSpPr>
            <a:spLocks noGrp="1"/>
          </p:cNvSpPr>
          <p:nvPr>
            <p:ph type="dt" sz="half" idx="10"/>
          </p:nvPr>
        </p:nvSpPr>
        <p:spPr/>
        <p:txBody>
          <a:bodyPr/>
          <a:lstStyle/>
          <a:p>
            <a:fld id="{725F9BFB-F2CE-43E5-9D15-87AA5823C47E}" type="datetimeFigureOut">
              <a:rPr lang="nl-NL" smtClean="0"/>
              <a:t>13-11-2025</a:t>
            </a:fld>
            <a:endParaRPr lang="nl-NL"/>
          </a:p>
        </p:txBody>
      </p:sp>
      <p:sp>
        <p:nvSpPr>
          <p:cNvPr id="6" name="Tijdelijke aanduiding voor voettekst 5">
            <a:extLst>
              <a:ext uri="{FF2B5EF4-FFF2-40B4-BE49-F238E27FC236}">
                <a16:creationId xmlns:a16="http://schemas.microsoft.com/office/drawing/2014/main" id="{F1213113-DCD7-F1E4-9900-341821750FF8}"/>
              </a:ext>
            </a:extLst>
          </p:cNvPr>
          <p:cNvSpPr>
            <a:spLocks noGrp="1"/>
          </p:cNvSpPr>
          <p:nvPr>
            <p:ph type="ftr" sz="quarter" idx="11"/>
          </p:nvPr>
        </p:nvSpPr>
        <p:spPr/>
        <p:txBody>
          <a:bodyPr/>
          <a:lstStyle/>
          <a:p>
            <a:endParaRPr lang="nl-NL"/>
          </a:p>
        </p:txBody>
      </p:sp>
      <p:sp>
        <p:nvSpPr>
          <p:cNvPr id="7" name="Tijdelijke aanduiding voor dianummer 6">
            <a:extLst>
              <a:ext uri="{FF2B5EF4-FFF2-40B4-BE49-F238E27FC236}">
                <a16:creationId xmlns:a16="http://schemas.microsoft.com/office/drawing/2014/main" id="{9FDF1D9B-B4EF-297C-60F1-B19DB2C9D876}"/>
              </a:ext>
            </a:extLst>
          </p:cNvPr>
          <p:cNvSpPr>
            <a:spLocks noGrp="1"/>
          </p:cNvSpPr>
          <p:nvPr>
            <p:ph type="sldNum" sz="quarter" idx="12"/>
          </p:nvPr>
        </p:nvSpPr>
        <p:spPr/>
        <p:txBody>
          <a:bodyPr/>
          <a:lstStyle/>
          <a:p>
            <a:fld id="{81513B8E-6177-423B-960E-40236EF60A4B}" type="slidenum">
              <a:rPr lang="nl-NL" smtClean="0"/>
              <a:t>‹#›</a:t>
            </a:fld>
            <a:endParaRPr lang="nl-NL"/>
          </a:p>
        </p:txBody>
      </p:sp>
    </p:spTree>
    <p:extLst>
      <p:ext uri="{BB962C8B-B14F-4D97-AF65-F5344CB8AC3E}">
        <p14:creationId xmlns:p14="http://schemas.microsoft.com/office/powerpoint/2010/main" val="239802009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D0002FF-8DA9-0BB3-EEA3-40BE33F24C96}"/>
              </a:ext>
            </a:extLst>
          </p:cNvPr>
          <p:cNvSpPr>
            <a:spLocks noGrp="1"/>
          </p:cNvSpPr>
          <p:nvPr>
            <p:ph type="title"/>
          </p:nvPr>
        </p:nvSpPr>
        <p:spPr>
          <a:xfrm>
            <a:off x="839788" y="365125"/>
            <a:ext cx="10515600" cy="1325563"/>
          </a:xfrm>
        </p:spPr>
        <p:txBody>
          <a:bodyPr/>
          <a:lstStyle/>
          <a:p>
            <a:r>
              <a:rPr lang="nl-NL"/>
              <a:t>Klik om stijl te bewerken</a:t>
            </a:r>
          </a:p>
        </p:txBody>
      </p:sp>
      <p:sp>
        <p:nvSpPr>
          <p:cNvPr id="3" name="Tijdelijke aanduiding voor tekst 2">
            <a:extLst>
              <a:ext uri="{FF2B5EF4-FFF2-40B4-BE49-F238E27FC236}">
                <a16:creationId xmlns:a16="http://schemas.microsoft.com/office/drawing/2014/main" id="{CDC344DE-BA7A-2959-4C16-5BB26917FD1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4" name="Tijdelijke aanduiding voor inhoud 3">
            <a:extLst>
              <a:ext uri="{FF2B5EF4-FFF2-40B4-BE49-F238E27FC236}">
                <a16:creationId xmlns:a16="http://schemas.microsoft.com/office/drawing/2014/main" id="{5DA7BDF7-F599-3EA9-62C2-CB606FD486E5}"/>
              </a:ext>
            </a:extLst>
          </p:cNvPr>
          <p:cNvSpPr>
            <a:spLocks noGrp="1"/>
          </p:cNvSpPr>
          <p:nvPr>
            <p:ph sz="half" idx="2"/>
          </p:nvPr>
        </p:nvSpPr>
        <p:spPr>
          <a:xfrm>
            <a:off x="839788" y="2505075"/>
            <a:ext cx="5157787" cy="368458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tekst 4">
            <a:extLst>
              <a:ext uri="{FF2B5EF4-FFF2-40B4-BE49-F238E27FC236}">
                <a16:creationId xmlns:a16="http://schemas.microsoft.com/office/drawing/2014/main" id="{3F08B4BD-F1F2-F2CF-6BA3-CAA47FB4DFE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6" name="Tijdelijke aanduiding voor inhoud 5">
            <a:extLst>
              <a:ext uri="{FF2B5EF4-FFF2-40B4-BE49-F238E27FC236}">
                <a16:creationId xmlns:a16="http://schemas.microsoft.com/office/drawing/2014/main" id="{8BAC3C8A-2960-1559-972F-94CE6BB34A65}"/>
              </a:ext>
            </a:extLst>
          </p:cNvPr>
          <p:cNvSpPr>
            <a:spLocks noGrp="1"/>
          </p:cNvSpPr>
          <p:nvPr>
            <p:ph sz="quarter" idx="4"/>
          </p:nvPr>
        </p:nvSpPr>
        <p:spPr>
          <a:xfrm>
            <a:off x="6172200" y="2505075"/>
            <a:ext cx="5183188" cy="368458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7" name="Tijdelijke aanduiding voor datum 6">
            <a:extLst>
              <a:ext uri="{FF2B5EF4-FFF2-40B4-BE49-F238E27FC236}">
                <a16:creationId xmlns:a16="http://schemas.microsoft.com/office/drawing/2014/main" id="{F83B7CEA-6235-E98C-E295-DE0FE4186727}"/>
              </a:ext>
            </a:extLst>
          </p:cNvPr>
          <p:cNvSpPr>
            <a:spLocks noGrp="1"/>
          </p:cNvSpPr>
          <p:nvPr>
            <p:ph type="dt" sz="half" idx="10"/>
          </p:nvPr>
        </p:nvSpPr>
        <p:spPr/>
        <p:txBody>
          <a:bodyPr/>
          <a:lstStyle/>
          <a:p>
            <a:fld id="{725F9BFB-F2CE-43E5-9D15-87AA5823C47E}" type="datetimeFigureOut">
              <a:rPr lang="nl-NL" smtClean="0"/>
              <a:t>13-11-2025</a:t>
            </a:fld>
            <a:endParaRPr lang="nl-NL"/>
          </a:p>
        </p:txBody>
      </p:sp>
      <p:sp>
        <p:nvSpPr>
          <p:cNvPr id="8" name="Tijdelijke aanduiding voor voettekst 7">
            <a:extLst>
              <a:ext uri="{FF2B5EF4-FFF2-40B4-BE49-F238E27FC236}">
                <a16:creationId xmlns:a16="http://schemas.microsoft.com/office/drawing/2014/main" id="{68C8B4C8-2655-D025-30BD-E3D28BF857D2}"/>
              </a:ext>
            </a:extLst>
          </p:cNvPr>
          <p:cNvSpPr>
            <a:spLocks noGrp="1"/>
          </p:cNvSpPr>
          <p:nvPr>
            <p:ph type="ftr" sz="quarter" idx="11"/>
          </p:nvPr>
        </p:nvSpPr>
        <p:spPr/>
        <p:txBody>
          <a:bodyPr/>
          <a:lstStyle/>
          <a:p>
            <a:endParaRPr lang="nl-NL"/>
          </a:p>
        </p:txBody>
      </p:sp>
      <p:sp>
        <p:nvSpPr>
          <p:cNvPr id="9" name="Tijdelijke aanduiding voor dianummer 8">
            <a:extLst>
              <a:ext uri="{FF2B5EF4-FFF2-40B4-BE49-F238E27FC236}">
                <a16:creationId xmlns:a16="http://schemas.microsoft.com/office/drawing/2014/main" id="{6646DFDD-DC98-90EB-2C56-AA2C26F8E94B}"/>
              </a:ext>
            </a:extLst>
          </p:cNvPr>
          <p:cNvSpPr>
            <a:spLocks noGrp="1"/>
          </p:cNvSpPr>
          <p:nvPr>
            <p:ph type="sldNum" sz="quarter" idx="12"/>
          </p:nvPr>
        </p:nvSpPr>
        <p:spPr/>
        <p:txBody>
          <a:bodyPr/>
          <a:lstStyle/>
          <a:p>
            <a:fld id="{81513B8E-6177-423B-960E-40236EF60A4B}" type="slidenum">
              <a:rPr lang="nl-NL" smtClean="0"/>
              <a:t>‹#›</a:t>
            </a:fld>
            <a:endParaRPr lang="nl-NL"/>
          </a:p>
        </p:txBody>
      </p:sp>
    </p:spTree>
    <p:extLst>
      <p:ext uri="{BB962C8B-B14F-4D97-AF65-F5344CB8AC3E}">
        <p14:creationId xmlns:p14="http://schemas.microsoft.com/office/powerpoint/2010/main" val="101184057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BE90C9A-CEEB-3423-2A47-63DDA8D88EDC}"/>
              </a:ext>
            </a:extLst>
          </p:cNvPr>
          <p:cNvSpPr>
            <a:spLocks noGrp="1"/>
          </p:cNvSpPr>
          <p:nvPr>
            <p:ph type="title"/>
          </p:nvPr>
        </p:nvSpPr>
        <p:spPr/>
        <p:txBody>
          <a:bodyPr/>
          <a:lstStyle/>
          <a:p>
            <a:r>
              <a:rPr lang="nl-NL"/>
              <a:t>Klik om stijl te bewerken</a:t>
            </a:r>
          </a:p>
        </p:txBody>
      </p:sp>
      <p:sp>
        <p:nvSpPr>
          <p:cNvPr id="3" name="Tijdelijke aanduiding voor datum 2">
            <a:extLst>
              <a:ext uri="{FF2B5EF4-FFF2-40B4-BE49-F238E27FC236}">
                <a16:creationId xmlns:a16="http://schemas.microsoft.com/office/drawing/2014/main" id="{E2EA4E91-6960-2C5D-7394-C712AD81B446}"/>
              </a:ext>
            </a:extLst>
          </p:cNvPr>
          <p:cNvSpPr>
            <a:spLocks noGrp="1"/>
          </p:cNvSpPr>
          <p:nvPr>
            <p:ph type="dt" sz="half" idx="10"/>
          </p:nvPr>
        </p:nvSpPr>
        <p:spPr/>
        <p:txBody>
          <a:bodyPr/>
          <a:lstStyle/>
          <a:p>
            <a:fld id="{725F9BFB-F2CE-43E5-9D15-87AA5823C47E}" type="datetimeFigureOut">
              <a:rPr lang="nl-NL" smtClean="0"/>
              <a:t>13-11-2025</a:t>
            </a:fld>
            <a:endParaRPr lang="nl-NL"/>
          </a:p>
        </p:txBody>
      </p:sp>
      <p:sp>
        <p:nvSpPr>
          <p:cNvPr id="4" name="Tijdelijke aanduiding voor voettekst 3">
            <a:extLst>
              <a:ext uri="{FF2B5EF4-FFF2-40B4-BE49-F238E27FC236}">
                <a16:creationId xmlns:a16="http://schemas.microsoft.com/office/drawing/2014/main" id="{43855A20-1532-ED6F-3AD8-23BC739E0C04}"/>
              </a:ext>
            </a:extLst>
          </p:cNvPr>
          <p:cNvSpPr>
            <a:spLocks noGrp="1"/>
          </p:cNvSpPr>
          <p:nvPr>
            <p:ph type="ftr" sz="quarter" idx="11"/>
          </p:nvPr>
        </p:nvSpPr>
        <p:spPr/>
        <p:txBody>
          <a:bodyPr/>
          <a:lstStyle/>
          <a:p>
            <a:endParaRPr lang="nl-NL"/>
          </a:p>
        </p:txBody>
      </p:sp>
      <p:sp>
        <p:nvSpPr>
          <p:cNvPr id="5" name="Tijdelijke aanduiding voor dianummer 4">
            <a:extLst>
              <a:ext uri="{FF2B5EF4-FFF2-40B4-BE49-F238E27FC236}">
                <a16:creationId xmlns:a16="http://schemas.microsoft.com/office/drawing/2014/main" id="{E4A831CC-FAC7-8240-53AA-564430C848BC}"/>
              </a:ext>
            </a:extLst>
          </p:cNvPr>
          <p:cNvSpPr>
            <a:spLocks noGrp="1"/>
          </p:cNvSpPr>
          <p:nvPr>
            <p:ph type="sldNum" sz="quarter" idx="12"/>
          </p:nvPr>
        </p:nvSpPr>
        <p:spPr/>
        <p:txBody>
          <a:bodyPr/>
          <a:lstStyle/>
          <a:p>
            <a:fld id="{81513B8E-6177-423B-960E-40236EF60A4B}" type="slidenum">
              <a:rPr lang="nl-NL" smtClean="0"/>
              <a:t>‹#›</a:t>
            </a:fld>
            <a:endParaRPr lang="nl-NL"/>
          </a:p>
        </p:txBody>
      </p:sp>
    </p:spTree>
    <p:extLst>
      <p:ext uri="{BB962C8B-B14F-4D97-AF65-F5344CB8AC3E}">
        <p14:creationId xmlns:p14="http://schemas.microsoft.com/office/powerpoint/2010/main" val="376644528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a:extLst>
              <a:ext uri="{FF2B5EF4-FFF2-40B4-BE49-F238E27FC236}">
                <a16:creationId xmlns:a16="http://schemas.microsoft.com/office/drawing/2014/main" id="{10EE93C4-47E3-F810-63C6-C72270413EF1}"/>
              </a:ext>
            </a:extLst>
          </p:cNvPr>
          <p:cNvSpPr>
            <a:spLocks noGrp="1"/>
          </p:cNvSpPr>
          <p:nvPr>
            <p:ph type="dt" sz="half" idx="10"/>
          </p:nvPr>
        </p:nvSpPr>
        <p:spPr/>
        <p:txBody>
          <a:bodyPr/>
          <a:lstStyle/>
          <a:p>
            <a:fld id="{725F9BFB-F2CE-43E5-9D15-87AA5823C47E}" type="datetimeFigureOut">
              <a:rPr lang="nl-NL" smtClean="0"/>
              <a:t>13-11-2025</a:t>
            </a:fld>
            <a:endParaRPr lang="nl-NL"/>
          </a:p>
        </p:txBody>
      </p:sp>
      <p:sp>
        <p:nvSpPr>
          <p:cNvPr id="3" name="Tijdelijke aanduiding voor voettekst 2">
            <a:extLst>
              <a:ext uri="{FF2B5EF4-FFF2-40B4-BE49-F238E27FC236}">
                <a16:creationId xmlns:a16="http://schemas.microsoft.com/office/drawing/2014/main" id="{F7D9AD58-3D9B-95B2-423A-5A2A3C36EF22}"/>
              </a:ext>
            </a:extLst>
          </p:cNvPr>
          <p:cNvSpPr>
            <a:spLocks noGrp="1"/>
          </p:cNvSpPr>
          <p:nvPr>
            <p:ph type="ftr" sz="quarter" idx="11"/>
          </p:nvPr>
        </p:nvSpPr>
        <p:spPr/>
        <p:txBody>
          <a:bodyPr/>
          <a:lstStyle/>
          <a:p>
            <a:endParaRPr lang="nl-NL"/>
          </a:p>
        </p:txBody>
      </p:sp>
      <p:sp>
        <p:nvSpPr>
          <p:cNvPr id="4" name="Tijdelijke aanduiding voor dianummer 3">
            <a:extLst>
              <a:ext uri="{FF2B5EF4-FFF2-40B4-BE49-F238E27FC236}">
                <a16:creationId xmlns:a16="http://schemas.microsoft.com/office/drawing/2014/main" id="{44C915F4-69A2-0587-161C-76D7F0D59DAE}"/>
              </a:ext>
            </a:extLst>
          </p:cNvPr>
          <p:cNvSpPr>
            <a:spLocks noGrp="1"/>
          </p:cNvSpPr>
          <p:nvPr>
            <p:ph type="sldNum" sz="quarter" idx="12"/>
          </p:nvPr>
        </p:nvSpPr>
        <p:spPr/>
        <p:txBody>
          <a:bodyPr/>
          <a:lstStyle/>
          <a:p>
            <a:fld id="{81513B8E-6177-423B-960E-40236EF60A4B}" type="slidenum">
              <a:rPr lang="nl-NL" smtClean="0"/>
              <a:t>‹#›</a:t>
            </a:fld>
            <a:endParaRPr lang="nl-NL"/>
          </a:p>
        </p:txBody>
      </p:sp>
    </p:spTree>
    <p:extLst>
      <p:ext uri="{BB962C8B-B14F-4D97-AF65-F5344CB8AC3E}">
        <p14:creationId xmlns:p14="http://schemas.microsoft.com/office/powerpoint/2010/main" val="256539306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ADB3BC0-EBC5-B897-E026-FC3610969E1B}"/>
              </a:ext>
            </a:extLst>
          </p:cNvPr>
          <p:cNvSpPr>
            <a:spLocks noGrp="1"/>
          </p:cNvSpPr>
          <p:nvPr>
            <p:ph type="title"/>
          </p:nvPr>
        </p:nvSpPr>
        <p:spPr>
          <a:xfrm>
            <a:off x="839788" y="457200"/>
            <a:ext cx="3932237" cy="1600200"/>
          </a:xfrm>
        </p:spPr>
        <p:txBody>
          <a:bodyPr anchor="b"/>
          <a:lstStyle>
            <a:lvl1pPr>
              <a:defRPr sz="3200"/>
            </a:lvl1pPr>
          </a:lstStyle>
          <a:p>
            <a:r>
              <a:rPr lang="nl-NL"/>
              <a:t>Klik om stijl te bewerken</a:t>
            </a:r>
          </a:p>
        </p:txBody>
      </p:sp>
      <p:sp>
        <p:nvSpPr>
          <p:cNvPr id="3" name="Tijdelijke aanduiding voor inhoud 2">
            <a:extLst>
              <a:ext uri="{FF2B5EF4-FFF2-40B4-BE49-F238E27FC236}">
                <a16:creationId xmlns:a16="http://schemas.microsoft.com/office/drawing/2014/main" id="{8C390E53-592B-9D38-1DB7-44C14BC555F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tekst 3">
            <a:extLst>
              <a:ext uri="{FF2B5EF4-FFF2-40B4-BE49-F238E27FC236}">
                <a16:creationId xmlns:a16="http://schemas.microsoft.com/office/drawing/2014/main" id="{93B1DFD4-E203-631D-B48A-692047CFE18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Klikken om de tekststijl van het model te bewerken</a:t>
            </a:r>
          </a:p>
        </p:txBody>
      </p:sp>
      <p:sp>
        <p:nvSpPr>
          <p:cNvPr id="5" name="Tijdelijke aanduiding voor datum 4">
            <a:extLst>
              <a:ext uri="{FF2B5EF4-FFF2-40B4-BE49-F238E27FC236}">
                <a16:creationId xmlns:a16="http://schemas.microsoft.com/office/drawing/2014/main" id="{A6971F89-DCF1-4A7C-C36E-C6A031CD6332}"/>
              </a:ext>
            </a:extLst>
          </p:cNvPr>
          <p:cNvSpPr>
            <a:spLocks noGrp="1"/>
          </p:cNvSpPr>
          <p:nvPr>
            <p:ph type="dt" sz="half" idx="10"/>
          </p:nvPr>
        </p:nvSpPr>
        <p:spPr/>
        <p:txBody>
          <a:bodyPr/>
          <a:lstStyle/>
          <a:p>
            <a:fld id="{725F9BFB-F2CE-43E5-9D15-87AA5823C47E}" type="datetimeFigureOut">
              <a:rPr lang="nl-NL" smtClean="0"/>
              <a:t>13-11-2025</a:t>
            </a:fld>
            <a:endParaRPr lang="nl-NL"/>
          </a:p>
        </p:txBody>
      </p:sp>
      <p:sp>
        <p:nvSpPr>
          <p:cNvPr id="6" name="Tijdelijke aanduiding voor voettekst 5">
            <a:extLst>
              <a:ext uri="{FF2B5EF4-FFF2-40B4-BE49-F238E27FC236}">
                <a16:creationId xmlns:a16="http://schemas.microsoft.com/office/drawing/2014/main" id="{7D46C062-6E18-E831-44D0-C1FEB3B99F1C}"/>
              </a:ext>
            </a:extLst>
          </p:cNvPr>
          <p:cNvSpPr>
            <a:spLocks noGrp="1"/>
          </p:cNvSpPr>
          <p:nvPr>
            <p:ph type="ftr" sz="quarter" idx="11"/>
          </p:nvPr>
        </p:nvSpPr>
        <p:spPr/>
        <p:txBody>
          <a:bodyPr/>
          <a:lstStyle/>
          <a:p>
            <a:endParaRPr lang="nl-NL"/>
          </a:p>
        </p:txBody>
      </p:sp>
      <p:sp>
        <p:nvSpPr>
          <p:cNvPr id="7" name="Tijdelijke aanduiding voor dianummer 6">
            <a:extLst>
              <a:ext uri="{FF2B5EF4-FFF2-40B4-BE49-F238E27FC236}">
                <a16:creationId xmlns:a16="http://schemas.microsoft.com/office/drawing/2014/main" id="{26CE082B-6AF1-CD6D-8AD2-16F7C364A8DF}"/>
              </a:ext>
            </a:extLst>
          </p:cNvPr>
          <p:cNvSpPr>
            <a:spLocks noGrp="1"/>
          </p:cNvSpPr>
          <p:nvPr>
            <p:ph type="sldNum" sz="quarter" idx="12"/>
          </p:nvPr>
        </p:nvSpPr>
        <p:spPr/>
        <p:txBody>
          <a:bodyPr/>
          <a:lstStyle/>
          <a:p>
            <a:fld id="{81513B8E-6177-423B-960E-40236EF60A4B}" type="slidenum">
              <a:rPr lang="nl-NL" smtClean="0"/>
              <a:t>‹#›</a:t>
            </a:fld>
            <a:endParaRPr lang="nl-NL"/>
          </a:p>
        </p:txBody>
      </p:sp>
    </p:spTree>
    <p:extLst>
      <p:ext uri="{BB962C8B-B14F-4D97-AF65-F5344CB8AC3E}">
        <p14:creationId xmlns:p14="http://schemas.microsoft.com/office/powerpoint/2010/main" val="154679473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29D5CEB-0B04-A40D-02FD-FAFFD2A3C8AB}"/>
              </a:ext>
            </a:extLst>
          </p:cNvPr>
          <p:cNvSpPr>
            <a:spLocks noGrp="1"/>
          </p:cNvSpPr>
          <p:nvPr>
            <p:ph type="title"/>
          </p:nvPr>
        </p:nvSpPr>
        <p:spPr>
          <a:xfrm>
            <a:off x="839788" y="457200"/>
            <a:ext cx="3932237" cy="1600200"/>
          </a:xfrm>
        </p:spPr>
        <p:txBody>
          <a:bodyPr anchor="b"/>
          <a:lstStyle>
            <a:lvl1pPr>
              <a:defRPr sz="3200"/>
            </a:lvl1pPr>
          </a:lstStyle>
          <a:p>
            <a:r>
              <a:rPr lang="nl-NL"/>
              <a:t>Klik om stijl te bewerken</a:t>
            </a:r>
          </a:p>
        </p:txBody>
      </p:sp>
      <p:sp>
        <p:nvSpPr>
          <p:cNvPr id="3" name="Tijdelijke aanduiding voor afbeelding 2">
            <a:extLst>
              <a:ext uri="{FF2B5EF4-FFF2-40B4-BE49-F238E27FC236}">
                <a16:creationId xmlns:a16="http://schemas.microsoft.com/office/drawing/2014/main" id="{1C5621D6-72F6-2F12-5D94-B5B91B446BC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l-NL"/>
          </a:p>
        </p:txBody>
      </p:sp>
      <p:sp>
        <p:nvSpPr>
          <p:cNvPr id="4" name="Tijdelijke aanduiding voor tekst 3">
            <a:extLst>
              <a:ext uri="{FF2B5EF4-FFF2-40B4-BE49-F238E27FC236}">
                <a16:creationId xmlns:a16="http://schemas.microsoft.com/office/drawing/2014/main" id="{61B5DBAF-ECC8-580E-EC44-5B8C501C5FC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Klikken om de tekststijl van het model te bewerken</a:t>
            </a:r>
          </a:p>
        </p:txBody>
      </p:sp>
      <p:sp>
        <p:nvSpPr>
          <p:cNvPr id="5" name="Tijdelijke aanduiding voor datum 4">
            <a:extLst>
              <a:ext uri="{FF2B5EF4-FFF2-40B4-BE49-F238E27FC236}">
                <a16:creationId xmlns:a16="http://schemas.microsoft.com/office/drawing/2014/main" id="{75425543-B66F-7CEE-4A6D-AF70933C09E9}"/>
              </a:ext>
            </a:extLst>
          </p:cNvPr>
          <p:cNvSpPr>
            <a:spLocks noGrp="1"/>
          </p:cNvSpPr>
          <p:nvPr>
            <p:ph type="dt" sz="half" idx="10"/>
          </p:nvPr>
        </p:nvSpPr>
        <p:spPr/>
        <p:txBody>
          <a:bodyPr/>
          <a:lstStyle/>
          <a:p>
            <a:fld id="{725F9BFB-F2CE-43E5-9D15-87AA5823C47E}" type="datetimeFigureOut">
              <a:rPr lang="nl-NL" smtClean="0"/>
              <a:t>13-11-2025</a:t>
            </a:fld>
            <a:endParaRPr lang="nl-NL"/>
          </a:p>
        </p:txBody>
      </p:sp>
      <p:sp>
        <p:nvSpPr>
          <p:cNvPr id="6" name="Tijdelijke aanduiding voor voettekst 5">
            <a:extLst>
              <a:ext uri="{FF2B5EF4-FFF2-40B4-BE49-F238E27FC236}">
                <a16:creationId xmlns:a16="http://schemas.microsoft.com/office/drawing/2014/main" id="{AACB864E-5DA7-5196-85D8-DC74A9E5DCE7}"/>
              </a:ext>
            </a:extLst>
          </p:cNvPr>
          <p:cNvSpPr>
            <a:spLocks noGrp="1"/>
          </p:cNvSpPr>
          <p:nvPr>
            <p:ph type="ftr" sz="quarter" idx="11"/>
          </p:nvPr>
        </p:nvSpPr>
        <p:spPr/>
        <p:txBody>
          <a:bodyPr/>
          <a:lstStyle/>
          <a:p>
            <a:endParaRPr lang="nl-NL"/>
          </a:p>
        </p:txBody>
      </p:sp>
      <p:sp>
        <p:nvSpPr>
          <p:cNvPr id="7" name="Tijdelijke aanduiding voor dianummer 6">
            <a:extLst>
              <a:ext uri="{FF2B5EF4-FFF2-40B4-BE49-F238E27FC236}">
                <a16:creationId xmlns:a16="http://schemas.microsoft.com/office/drawing/2014/main" id="{53B493ED-F79B-30DA-41B0-1BCAC40D7FCD}"/>
              </a:ext>
            </a:extLst>
          </p:cNvPr>
          <p:cNvSpPr>
            <a:spLocks noGrp="1"/>
          </p:cNvSpPr>
          <p:nvPr>
            <p:ph type="sldNum" sz="quarter" idx="12"/>
          </p:nvPr>
        </p:nvSpPr>
        <p:spPr/>
        <p:txBody>
          <a:bodyPr/>
          <a:lstStyle/>
          <a:p>
            <a:fld id="{81513B8E-6177-423B-960E-40236EF60A4B}" type="slidenum">
              <a:rPr lang="nl-NL" smtClean="0"/>
              <a:t>‹#›</a:t>
            </a:fld>
            <a:endParaRPr lang="nl-NL"/>
          </a:p>
        </p:txBody>
      </p:sp>
    </p:spTree>
    <p:extLst>
      <p:ext uri="{BB962C8B-B14F-4D97-AF65-F5344CB8AC3E}">
        <p14:creationId xmlns:p14="http://schemas.microsoft.com/office/powerpoint/2010/main" val="18611157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a:extLst>
              <a:ext uri="{FF2B5EF4-FFF2-40B4-BE49-F238E27FC236}">
                <a16:creationId xmlns:a16="http://schemas.microsoft.com/office/drawing/2014/main" id="{DA5A7343-B429-E534-617E-004509134BA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nl-NL"/>
              <a:t>Klik om stijl te bewerken</a:t>
            </a:r>
          </a:p>
        </p:txBody>
      </p:sp>
      <p:sp>
        <p:nvSpPr>
          <p:cNvPr id="3" name="Tijdelijke aanduiding voor tekst 2">
            <a:extLst>
              <a:ext uri="{FF2B5EF4-FFF2-40B4-BE49-F238E27FC236}">
                <a16:creationId xmlns:a16="http://schemas.microsoft.com/office/drawing/2014/main" id="{D3F305DE-1E6D-8773-8801-50C8F0326DB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1D20C1EA-197C-BC3A-F5B7-017BA6E3CB1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725F9BFB-F2CE-43E5-9D15-87AA5823C47E}" type="datetimeFigureOut">
              <a:rPr lang="nl-NL" smtClean="0"/>
              <a:t>13-11-2025</a:t>
            </a:fld>
            <a:endParaRPr lang="nl-NL"/>
          </a:p>
        </p:txBody>
      </p:sp>
      <p:sp>
        <p:nvSpPr>
          <p:cNvPr id="5" name="Tijdelijke aanduiding voor voettekst 4">
            <a:extLst>
              <a:ext uri="{FF2B5EF4-FFF2-40B4-BE49-F238E27FC236}">
                <a16:creationId xmlns:a16="http://schemas.microsoft.com/office/drawing/2014/main" id="{2AF6D37D-5FBB-3B36-7901-09AC49D7240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nl-NL"/>
          </a:p>
        </p:txBody>
      </p:sp>
      <p:sp>
        <p:nvSpPr>
          <p:cNvPr id="6" name="Tijdelijke aanduiding voor dianummer 5">
            <a:extLst>
              <a:ext uri="{FF2B5EF4-FFF2-40B4-BE49-F238E27FC236}">
                <a16:creationId xmlns:a16="http://schemas.microsoft.com/office/drawing/2014/main" id="{988F2A13-602D-E35A-5033-8297265D44F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81513B8E-6177-423B-960E-40236EF60A4B}" type="slidenum">
              <a:rPr lang="nl-NL" smtClean="0"/>
              <a:t>‹#›</a:t>
            </a:fld>
            <a:endParaRPr lang="nl-NL"/>
          </a:p>
        </p:txBody>
      </p:sp>
    </p:spTree>
    <p:extLst>
      <p:ext uri="{BB962C8B-B14F-4D97-AF65-F5344CB8AC3E}">
        <p14:creationId xmlns:p14="http://schemas.microsoft.com/office/powerpoint/2010/main" val="342925090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0" name="Rectangle 19">
            <a:extLst>
              <a:ext uri="{FF2B5EF4-FFF2-40B4-BE49-F238E27FC236}">
                <a16:creationId xmlns:a16="http://schemas.microsoft.com/office/drawing/2014/main" id="{04812C46-200A-4DEB-A05E-3ED6C68C23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Afbeelding 2">
            <a:extLst>
              <a:ext uri="{FF2B5EF4-FFF2-40B4-BE49-F238E27FC236}">
                <a16:creationId xmlns:a16="http://schemas.microsoft.com/office/drawing/2014/main" id="{2768C5E2-D2EB-2B0C-1E75-F79B8772B8BA}"/>
              </a:ext>
            </a:extLst>
          </p:cNvPr>
          <p:cNvPicPr>
            <a:picLocks noChangeAspect="1"/>
          </p:cNvPicPr>
          <p:nvPr/>
        </p:nvPicPr>
        <p:blipFill>
          <a:blip r:embed="rId3"/>
          <a:srcRect l="5884" r="-1" b="-1"/>
          <a:stretch>
            <a:fillRect/>
          </a:stretch>
        </p:blipFill>
        <p:spPr>
          <a:xfrm>
            <a:off x="1" y="10"/>
            <a:ext cx="8364827" cy="6857990"/>
          </a:xfrm>
          <a:prstGeom prst="rect">
            <a:avLst/>
          </a:prstGeom>
        </p:spPr>
      </p:pic>
      <p:sp>
        <p:nvSpPr>
          <p:cNvPr id="22" name="Rectangle 21">
            <a:extLst>
              <a:ext uri="{FF2B5EF4-FFF2-40B4-BE49-F238E27FC236}">
                <a16:creationId xmlns:a16="http://schemas.microsoft.com/office/drawing/2014/main" id="{D1EA859B-E555-4109-94F3-6700E046E0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5125019" y="0"/>
            <a:ext cx="7066978" cy="6858000"/>
          </a:xfrm>
          <a:prstGeom prst="rect">
            <a:avLst/>
          </a:prstGeom>
          <a:gradFill>
            <a:gsLst>
              <a:gs pos="48000">
                <a:schemeClr val="bg1"/>
              </a:gs>
              <a:gs pos="35000">
                <a:schemeClr val="bg1">
                  <a:alpha val="77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itel 3">
            <a:extLst>
              <a:ext uri="{FF2B5EF4-FFF2-40B4-BE49-F238E27FC236}">
                <a16:creationId xmlns:a16="http://schemas.microsoft.com/office/drawing/2014/main" id="{2904DAFA-E532-4B44-4684-A149B07834DB}"/>
              </a:ext>
            </a:extLst>
          </p:cNvPr>
          <p:cNvSpPr>
            <a:spLocks noGrp="1"/>
          </p:cNvSpPr>
          <p:nvPr>
            <p:ph type="title"/>
          </p:nvPr>
        </p:nvSpPr>
        <p:spPr>
          <a:xfrm>
            <a:off x="7531610" y="365125"/>
            <a:ext cx="4568091" cy="1899912"/>
          </a:xfrm>
        </p:spPr>
        <p:txBody>
          <a:bodyPr>
            <a:normAutofit/>
          </a:bodyPr>
          <a:lstStyle/>
          <a:p>
            <a:r>
              <a:rPr lang="nl-NL" sz="3600" dirty="0"/>
              <a:t>Vervelende boodschap:</a:t>
            </a:r>
          </a:p>
        </p:txBody>
      </p:sp>
      <p:sp>
        <p:nvSpPr>
          <p:cNvPr id="5" name="Tijdelijke aanduiding voor inhoud 4">
            <a:extLst>
              <a:ext uri="{FF2B5EF4-FFF2-40B4-BE49-F238E27FC236}">
                <a16:creationId xmlns:a16="http://schemas.microsoft.com/office/drawing/2014/main" id="{1C7581CD-D8E6-D6C5-5499-3FA88F9F1AAB}"/>
              </a:ext>
            </a:extLst>
          </p:cNvPr>
          <p:cNvSpPr>
            <a:spLocks noGrp="1"/>
          </p:cNvSpPr>
          <p:nvPr>
            <p:ph idx="1"/>
          </p:nvPr>
        </p:nvSpPr>
        <p:spPr>
          <a:xfrm>
            <a:off x="7988810" y="2015638"/>
            <a:ext cx="3822189" cy="3742762"/>
          </a:xfrm>
        </p:spPr>
        <p:txBody>
          <a:bodyPr>
            <a:normAutofit/>
          </a:bodyPr>
          <a:lstStyle/>
          <a:p>
            <a:pPr>
              <a:buFont typeface="Wingdings" panose="05000000000000000000" pitchFamily="2" charset="2"/>
              <a:buChar char="è"/>
            </a:pPr>
            <a:r>
              <a:rPr lang="nl-NL" sz="2000" dirty="0"/>
              <a:t>De werkelijkheid is complex</a:t>
            </a:r>
          </a:p>
          <a:p>
            <a:pPr>
              <a:buFont typeface="Wingdings" panose="05000000000000000000" pitchFamily="2" charset="2"/>
              <a:buChar char="è"/>
            </a:pPr>
            <a:r>
              <a:rPr lang="nl-NL" sz="2000" dirty="0"/>
              <a:t>De opgave is complex</a:t>
            </a:r>
          </a:p>
          <a:p>
            <a:pPr>
              <a:buFont typeface="Wingdings" panose="05000000000000000000" pitchFamily="2" charset="2"/>
              <a:buChar char="è"/>
            </a:pPr>
            <a:r>
              <a:rPr lang="nl-NL" sz="2000" dirty="0"/>
              <a:t>Je hebt roeiers én roepers én nog veel meer mensen nodig om een roeiboot vooruit te krijgen, de goeie kant op en te laten winnen. </a:t>
            </a:r>
          </a:p>
        </p:txBody>
      </p:sp>
    </p:spTree>
    <p:extLst>
      <p:ext uri="{BB962C8B-B14F-4D97-AF65-F5344CB8AC3E}">
        <p14:creationId xmlns:p14="http://schemas.microsoft.com/office/powerpoint/2010/main" val="94694469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A3D804C-52A5-0530-5762-85A606B6069E}"/>
              </a:ext>
            </a:extLst>
          </p:cNvPr>
          <p:cNvSpPr>
            <a:spLocks noGrp="1"/>
          </p:cNvSpPr>
          <p:nvPr>
            <p:ph type="title"/>
          </p:nvPr>
        </p:nvSpPr>
        <p:spPr/>
        <p:txBody>
          <a:bodyPr/>
          <a:lstStyle/>
          <a:p>
            <a:r>
              <a:rPr lang="nl-NL" dirty="0"/>
              <a:t>In elk geval de randvoorwaarden:</a:t>
            </a:r>
          </a:p>
        </p:txBody>
      </p:sp>
      <p:sp>
        <p:nvSpPr>
          <p:cNvPr id="3" name="Tijdelijke aanduiding voor inhoud 2">
            <a:extLst>
              <a:ext uri="{FF2B5EF4-FFF2-40B4-BE49-F238E27FC236}">
                <a16:creationId xmlns:a16="http://schemas.microsoft.com/office/drawing/2014/main" id="{0F4FCFC9-1067-AC78-EBA8-14DBB156DCD9}"/>
              </a:ext>
            </a:extLst>
          </p:cNvPr>
          <p:cNvSpPr>
            <a:spLocks noGrp="1"/>
          </p:cNvSpPr>
          <p:nvPr>
            <p:ph idx="1"/>
          </p:nvPr>
        </p:nvSpPr>
        <p:spPr/>
        <p:txBody>
          <a:bodyPr>
            <a:normAutofit/>
          </a:bodyPr>
          <a:lstStyle/>
          <a:p>
            <a:pPr marL="514350" indent="-514350">
              <a:buFont typeface="+mj-lt"/>
              <a:buAutoNum type="arabicPeriod"/>
            </a:pPr>
            <a:r>
              <a:rPr lang="nl-NL" dirty="0"/>
              <a:t>Stikstof</a:t>
            </a:r>
          </a:p>
          <a:p>
            <a:pPr marL="514350" indent="-514350">
              <a:buFont typeface="+mj-lt"/>
              <a:buAutoNum type="arabicPeriod"/>
            </a:pPr>
            <a:r>
              <a:rPr lang="nl-NL" dirty="0"/>
              <a:t>Netcongestie </a:t>
            </a:r>
          </a:p>
          <a:p>
            <a:pPr marL="514350" indent="-514350">
              <a:buFont typeface="+mj-lt"/>
              <a:buAutoNum type="arabicPeriod"/>
            </a:pPr>
            <a:r>
              <a:rPr lang="nl-NL" dirty="0"/>
              <a:t>Investeringscapaciteit corporaties</a:t>
            </a:r>
          </a:p>
          <a:p>
            <a:pPr marL="514350" indent="-514350">
              <a:buFont typeface="+mj-lt"/>
              <a:buAutoNum type="arabicPeriod"/>
            </a:pPr>
            <a:r>
              <a:rPr lang="nl-NL" dirty="0"/>
              <a:t>Publiek onrendabele top</a:t>
            </a:r>
          </a:p>
          <a:p>
            <a:pPr marL="514350" indent="-514350">
              <a:buFont typeface="+mj-lt"/>
              <a:buAutoNum type="arabicPeriod"/>
            </a:pPr>
            <a:r>
              <a:rPr lang="nl-NL" dirty="0"/>
              <a:t>Investeringen bereikbaarheid</a:t>
            </a:r>
          </a:p>
          <a:p>
            <a:pPr marL="514350" indent="-514350">
              <a:buFont typeface="+mj-lt"/>
              <a:buAutoNum type="arabicPeriod"/>
            </a:pPr>
            <a:r>
              <a:rPr lang="nl-NL" dirty="0"/>
              <a:t>Ambtelijke capaciteit </a:t>
            </a:r>
          </a:p>
          <a:p>
            <a:pPr marL="514350" indent="-514350">
              <a:buFont typeface="+mj-lt"/>
              <a:buAutoNum type="arabicPeriod"/>
            </a:pPr>
            <a:endParaRPr lang="nl-NL" dirty="0"/>
          </a:p>
        </p:txBody>
      </p:sp>
    </p:spTree>
    <p:extLst>
      <p:ext uri="{BB962C8B-B14F-4D97-AF65-F5344CB8AC3E}">
        <p14:creationId xmlns:p14="http://schemas.microsoft.com/office/powerpoint/2010/main" val="397260518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01C5ECD-AB2B-F531-9E9C-6ECF4073D0FB}"/>
              </a:ext>
            </a:extLst>
          </p:cNvPr>
          <p:cNvSpPr>
            <a:spLocks noGrp="1"/>
          </p:cNvSpPr>
          <p:nvPr>
            <p:ph type="title"/>
          </p:nvPr>
        </p:nvSpPr>
        <p:spPr>
          <a:xfrm>
            <a:off x="564823" y="299138"/>
            <a:ext cx="10515600" cy="1325563"/>
          </a:xfrm>
        </p:spPr>
        <p:txBody>
          <a:bodyPr/>
          <a:lstStyle/>
          <a:p>
            <a:r>
              <a:rPr lang="nl-NL" dirty="0"/>
              <a:t>Wat zien we in de regio?</a:t>
            </a:r>
          </a:p>
        </p:txBody>
      </p:sp>
      <p:pic>
        <p:nvPicPr>
          <p:cNvPr id="4" name="Tijdelijke aanduiding voor inhoud 3">
            <a:extLst>
              <a:ext uri="{FF2B5EF4-FFF2-40B4-BE49-F238E27FC236}">
                <a16:creationId xmlns:a16="http://schemas.microsoft.com/office/drawing/2014/main" id="{3C7F8788-8C5B-9821-9E2C-0172E0149E83}"/>
              </a:ext>
            </a:extLst>
          </p:cNvPr>
          <p:cNvPicPr>
            <a:picLocks noGrp="1" noChangeAspect="1"/>
          </p:cNvPicPr>
          <p:nvPr>
            <p:ph idx="1"/>
          </p:nvPr>
        </p:nvPicPr>
        <p:blipFill>
          <a:blip r:embed="rId2"/>
          <a:stretch>
            <a:fillRect/>
          </a:stretch>
        </p:blipFill>
        <p:spPr>
          <a:xfrm>
            <a:off x="564823" y="1343436"/>
            <a:ext cx="9361602" cy="4956503"/>
          </a:xfrm>
          <a:prstGeom prst="rect">
            <a:avLst/>
          </a:prstGeom>
        </p:spPr>
      </p:pic>
    </p:spTree>
    <p:extLst>
      <p:ext uri="{BB962C8B-B14F-4D97-AF65-F5344CB8AC3E}">
        <p14:creationId xmlns:p14="http://schemas.microsoft.com/office/powerpoint/2010/main" val="248144329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78BBB54-7CF7-4FCB-4C55-31C1AF79E8A9}"/>
              </a:ext>
            </a:extLst>
          </p:cNvPr>
          <p:cNvSpPr>
            <a:spLocks noGrp="1"/>
          </p:cNvSpPr>
          <p:nvPr>
            <p:ph type="title"/>
          </p:nvPr>
        </p:nvSpPr>
        <p:spPr/>
        <p:txBody>
          <a:bodyPr/>
          <a:lstStyle/>
          <a:p>
            <a:r>
              <a:rPr lang="nl-NL" dirty="0"/>
              <a:t>Ten opzichte van de andere Gelderse regio’s </a:t>
            </a:r>
          </a:p>
        </p:txBody>
      </p:sp>
      <p:pic>
        <p:nvPicPr>
          <p:cNvPr id="4" name="Tijdelijke aanduiding voor inhoud 3">
            <a:extLst>
              <a:ext uri="{FF2B5EF4-FFF2-40B4-BE49-F238E27FC236}">
                <a16:creationId xmlns:a16="http://schemas.microsoft.com/office/drawing/2014/main" id="{BBAC37BB-220A-3C0D-CE2F-06CDA35F7D74}"/>
              </a:ext>
            </a:extLst>
          </p:cNvPr>
          <p:cNvPicPr>
            <a:picLocks noGrp="1" noChangeAspect="1"/>
          </p:cNvPicPr>
          <p:nvPr>
            <p:ph idx="1"/>
          </p:nvPr>
        </p:nvPicPr>
        <p:blipFill>
          <a:blip r:embed="rId2"/>
          <a:stretch>
            <a:fillRect/>
          </a:stretch>
        </p:blipFill>
        <p:spPr>
          <a:xfrm>
            <a:off x="941895" y="1371193"/>
            <a:ext cx="9503004" cy="5077395"/>
          </a:xfrm>
          <a:prstGeom prst="rect">
            <a:avLst/>
          </a:prstGeom>
        </p:spPr>
      </p:pic>
    </p:spTree>
    <p:extLst>
      <p:ext uri="{BB962C8B-B14F-4D97-AF65-F5344CB8AC3E}">
        <p14:creationId xmlns:p14="http://schemas.microsoft.com/office/powerpoint/2010/main" val="259951536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D1FE91E-B4F0-B2D5-47D7-CB66E75AD3BB}"/>
              </a:ext>
            </a:extLst>
          </p:cNvPr>
          <p:cNvSpPr>
            <a:spLocks noGrp="1"/>
          </p:cNvSpPr>
          <p:nvPr>
            <p:ph type="title"/>
          </p:nvPr>
        </p:nvSpPr>
        <p:spPr/>
        <p:txBody>
          <a:bodyPr/>
          <a:lstStyle/>
          <a:p>
            <a:r>
              <a:rPr lang="nl-NL" dirty="0"/>
              <a:t>Wat wil de provincie Gelderland</a:t>
            </a:r>
            <a:br>
              <a:rPr lang="nl-NL" dirty="0"/>
            </a:br>
            <a:r>
              <a:rPr lang="nl-NL" dirty="0"/>
              <a:t>(en ik denk iedereen)</a:t>
            </a:r>
          </a:p>
        </p:txBody>
      </p:sp>
      <p:sp>
        <p:nvSpPr>
          <p:cNvPr id="3" name="Tijdelijke aanduiding voor inhoud 2">
            <a:extLst>
              <a:ext uri="{FF2B5EF4-FFF2-40B4-BE49-F238E27FC236}">
                <a16:creationId xmlns:a16="http://schemas.microsoft.com/office/drawing/2014/main" id="{0B3F15D6-9B6A-133D-77C6-D16F8AA8B4EB}"/>
              </a:ext>
            </a:extLst>
          </p:cNvPr>
          <p:cNvSpPr>
            <a:spLocks noGrp="1"/>
          </p:cNvSpPr>
          <p:nvPr>
            <p:ph idx="1"/>
          </p:nvPr>
        </p:nvSpPr>
        <p:spPr>
          <a:xfrm>
            <a:off x="838200" y="2061015"/>
            <a:ext cx="10515600" cy="4351338"/>
          </a:xfrm>
        </p:spPr>
        <p:txBody>
          <a:bodyPr/>
          <a:lstStyle/>
          <a:p>
            <a:pPr marL="0" indent="0">
              <a:buNone/>
            </a:pPr>
            <a:r>
              <a:rPr lang="nl-NL" b="1" dirty="0"/>
              <a:t>Strategische doelen</a:t>
            </a:r>
            <a:r>
              <a:rPr lang="nl-NL" dirty="0"/>
              <a:t>:</a:t>
            </a:r>
          </a:p>
          <a:p>
            <a:r>
              <a:rPr lang="nl-NL" dirty="0"/>
              <a:t>Het woningtekort in tien jaar naar minder dan 2%.</a:t>
            </a:r>
          </a:p>
          <a:p>
            <a:r>
              <a:rPr lang="nl-NL" dirty="0"/>
              <a:t>Voldoende passende woningen realiseren (betaalbaar, ouderen en aandachtgroepen). </a:t>
            </a:r>
          </a:p>
          <a:p>
            <a:r>
              <a:rPr lang="nl-NL" dirty="0"/>
              <a:t>Woonwijken goed gepland (toekomstbestendig, bereikbaar, efficiënt ruimtegebruik)</a:t>
            </a:r>
          </a:p>
        </p:txBody>
      </p:sp>
    </p:spTree>
    <p:extLst>
      <p:ext uri="{BB962C8B-B14F-4D97-AF65-F5344CB8AC3E}">
        <p14:creationId xmlns:p14="http://schemas.microsoft.com/office/powerpoint/2010/main" val="214679997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57CE46A-31E7-A431-AA34-E2FF5CC968E2}"/>
              </a:ext>
            </a:extLst>
          </p:cNvPr>
          <p:cNvSpPr>
            <a:spLocks noGrp="1"/>
          </p:cNvSpPr>
          <p:nvPr>
            <p:ph type="title"/>
          </p:nvPr>
        </p:nvSpPr>
        <p:spPr>
          <a:xfrm>
            <a:off x="650448" y="141844"/>
            <a:ext cx="10703351" cy="1325563"/>
          </a:xfrm>
        </p:spPr>
        <p:txBody>
          <a:bodyPr>
            <a:normAutofit/>
          </a:bodyPr>
          <a:lstStyle/>
          <a:p>
            <a:r>
              <a:rPr lang="nl-NL" sz="4000" dirty="0"/>
              <a:t>Wat doet de provincie</a:t>
            </a:r>
          </a:p>
        </p:txBody>
      </p:sp>
      <p:sp>
        <p:nvSpPr>
          <p:cNvPr id="3" name="Tijdelijke aanduiding voor inhoud 2">
            <a:extLst>
              <a:ext uri="{FF2B5EF4-FFF2-40B4-BE49-F238E27FC236}">
                <a16:creationId xmlns:a16="http://schemas.microsoft.com/office/drawing/2014/main" id="{3BCB24B6-5907-6C05-4EF9-B75082E9ADD6}"/>
              </a:ext>
            </a:extLst>
          </p:cNvPr>
          <p:cNvSpPr>
            <a:spLocks noGrp="1"/>
          </p:cNvSpPr>
          <p:nvPr>
            <p:ph idx="1"/>
          </p:nvPr>
        </p:nvSpPr>
        <p:spPr>
          <a:xfrm>
            <a:off x="744323" y="1250589"/>
            <a:ext cx="10515600" cy="5357599"/>
          </a:xfrm>
        </p:spPr>
        <p:txBody>
          <a:bodyPr>
            <a:normAutofit fontScale="92500" lnSpcReduction="10000"/>
          </a:bodyPr>
          <a:lstStyle/>
          <a:p>
            <a:pPr marL="0" indent="0">
              <a:lnSpc>
                <a:spcPct val="110000"/>
              </a:lnSpc>
              <a:buNone/>
            </a:pPr>
            <a:r>
              <a:rPr lang="nl-NL" b="1" dirty="0"/>
              <a:t>Actieplan wonen</a:t>
            </a:r>
          </a:p>
          <a:p>
            <a:pPr marL="0" indent="0">
              <a:lnSpc>
                <a:spcPct val="110000"/>
              </a:lnSpc>
              <a:buNone/>
            </a:pPr>
            <a:r>
              <a:rPr lang="nl-NL" dirty="0" err="1"/>
              <a:t>Oa</a:t>
            </a:r>
            <a:r>
              <a:rPr lang="nl-NL" dirty="0"/>
              <a:t> versnellingsteam, traineeprogramma, actief grondbeleid, BBBV en transformatie, kennisdeling, transitiehuizen voor de bouw, uitnodigingsplanologie, netcongestie, woonacademie</a:t>
            </a:r>
          </a:p>
          <a:p>
            <a:pPr marL="0" indent="0">
              <a:lnSpc>
                <a:spcPct val="110000"/>
              </a:lnSpc>
              <a:buNone/>
            </a:pPr>
            <a:endParaRPr lang="nl-NL" sz="1000" dirty="0"/>
          </a:p>
          <a:p>
            <a:pPr marL="0" indent="0">
              <a:lnSpc>
                <a:spcPct val="110000"/>
              </a:lnSpc>
              <a:buNone/>
            </a:pPr>
            <a:r>
              <a:rPr lang="nl-NL" b="1" dirty="0"/>
              <a:t>Sturingsfilosofie</a:t>
            </a:r>
          </a:p>
          <a:p>
            <a:pPr marL="444500" indent="-444500">
              <a:lnSpc>
                <a:spcPct val="110000"/>
              </a:lnSpc>
              <a:buFont typeface="Wingdings" panose="05000000000000000000" pitchFamily="2" charset="2"/>
              <a:buChar char="§"/>
            </a:pPr>
            <a:r>
              <a:rPr lang="nl-NL" dirty="0">
                <a:ea typeface="MS PGothic"/>
              </a:rPr>
              <a:t>Eerst en vooral</a:t>
            </a:r>
            <a:r>
              <a:rPr lang="nl-NL" b="1" dirty="0">
                <a:ea typeface="MS PGothic"/>
              </a:rPr>
              <a:t> </a:t>
            </a:r>
            <a:r>
              <a:rPr lang="nl-NL" dirty="0">
                <a:ea typeface="MS PGothic"/>
              </a:rPr>
              <a:t>partner van gemeenten bij de opgave.</a:t>
            </a:r>
          </a:p>
          <a:p>
            <a:pPr marL="444500" indent="-444500">
              <a:lnSpc>
                <a:spcPct val="110000"/>
              </a:lnSpc>
              <a:buFont typeface="Wingdings" panose="05000000000000000000" pitchFamily="2" charset="2"/>
              <a:buChar char="§"/>
            </a:pPr>
            <a:r>
              <a:rPr lang="nl-NL" dirty="0">
                <a:ea typeface="MS PGothic"/>
              </a:rPr>
              <a:t>Als nodig wel sterk sturend, en dan alleen bij woningbouwdoelen, betaalbaarheid en aandachtsgroepen.</a:t>
            </a:r>
          </a:p>
          <a:p>
            <a:pPr marL="0" indent="0">
              <a:lnSpc>
                <a:spcPct val="110000"/>
              </a:lnSpc>
              <a:buNone/>
            </a:pPr>
            <a:r>
              <a:rPr lang="nl-NL" b="1" dirty="0">
                <a:ea typeface="MS PGothic"/>
              </a:rPr>
              <a:t>Regioteam </a:t>
            </a:r>
          </a:p>
          <a:p>
            <a:pPr marL="444500" indent="-444500">
              <a:lnSpc>
                <a:spcPct val="110000"/>
              </a:lnSpc>
              <a:buFont typeface="Wingdings" panose="05000000000000000000" pitchFamily="2" charset="2"/>
              <a:buChar char="§"/>
            </a:pPr>
            <a:r>
              <a:rPr lang="nl-NL" dirty="0">
                <a:ea typeface="MS PGothic"/>
              </a:rPr>
              <a:t>Bij integrale gebiedsopgaven zoals verstedelijking</a:t>
            </a:r>
          </a:p>
          <a:p>
            <a:pPr>
              <a:lnSpc>
                <a:spcPct val="110000"/>
              </a:lnSpc>
            </a:pPr>
            <a:endParaRPr lang="nl-NL" dirty="0"/>
          </a:p>
        </p:txBody>
      </p:sp>
    </p:spTree>
    <p:extLst>
      <p:ext uri="{BB962C8B-B14F-4D97-AF65-F5344CB8AC3E}">
        <p14:creationId xmlns:p14="http://schemas.microsoft.com/office/powerpoint/2010/main" val="378336874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45346EC-D89B-9E4F-018C-52D803D14B29}"/>
              </a:ext>
            </a:extLst>
          </p:cNvPr>
          <p:cNvSpPr>
            <a:spLocks noGrp="1"/>
          </p:cNvSpPr>
          <p:nvPr>
            <p:ph type="title"/>
          </p:nvPr>
        </p:nvSpPr>
        <p:spPr>
          <a:xfrm>
            <a:off x="838200" y="91747"/>
            <a:ext cx="10515600" cy="1325563"/>
          </a:xfrm>
        </p:spPr>
        <p:txBody>
          <a:bodyPr/>
          <a:lstStyle/>
          <a:p>
            <a:r>
              <a:rPr lang="nl-NL" dirty="0"/>
              <a:t>Voor de regio:</a:t>
            </a:r>
          </a:p>
        </p:txBody>
      </p:sp>
      <p:sp>
        <p:nvSpPr>
          <p:cNvPr id="3" name="Tijdelijke aanduiding voor inhoud 2">
            <a:extLst>
              <a:ext uri="{FF2B5EF4-FFF2-40B4-BE49-F238E27FC236}">
                <a16:creationId xmlns:a16="http://schemas.microsoft.com/office/drawing/2014/main" id="{BF12C269-4FC5-B12F-57AB-F13BFDA26FF6}"/>
              </a:ext>
            </a:extLst>
          </p:cNvPr>
          <p:cNvSpPr>
            <a:spLocks noGrp="1"/>
          </p:cNvSpPr>
          <p:nvPr>
            <p:ph idx="1"/>
          </p:nvPr>
        </p:nvSpPr>
        <p:spPr>
          <a:xfrm>
            <a:off x="497941" y="1186004"/>
            <a:ext cx="11307778" cy="5513560"/>
          </a:xfrm>
        </p:spPr>
        <p:txBody>
          <a:bodyPr>
            <a:normAutofit fontScale="92500" lnSpcReduction="10000"/>
          </a:bodyPr>
          <a:lstStyle/>
          <a:p>
            <a:pPr marL="457200" indent="-457200">
              <a:lnSpc>
                <a:spcPct val="120000"/>
              </a:lnSpc>
              <a:buFont typeface="+mj-lt"/>
              <a:buAutoNum type="arabicPeriod"/>
            </a:pPr>
            <a:r>
              <a:rPr lang="nl-NL" sz="2400" b="1" dirty="0"/>
              <a:t>Strategisch vermogen </a:t>
            </a:r>
            <a:r>
              <a:rPr lang="nl-NL" sz="2400" dirty="0"/>
              <a:t>op orde: op financiën, lobby en grond:</a:t>
            </a:r>
          </a:p>
          <a:p>
            <a:pPr>
              <a:lnSpc>
                <a:spcPct val="120000"/>
              </a:lnSpc>
              <a:buFont typeface="Wingdings" panose="05000000000000000000" pitchFamily="2" charset="2"/>
              <a:buChar char="Ø"/>
            </a:pPr>
            <a:r>
              <a:rPr lang="nl-NL" sz="2400" dirty="0"/>
              <a:t> pak de kansen als ze er zijn en kijk 20 jaar vooruit.</a:t>
            </a:r>
          </a:p>
          <a:p>
            <a:pPr marL="0" indent="0">
              <a:lnSpc>
                <a:spcPct val="120000"/>
              </a:lnSpc>
              <a:buNone/>
            </a:pPr>
            <a:endParaRPr lang="nl-NL" sz="1400" dirty="0"/>
          </a:p>
          <a:p>
            <a:pPr marL="0" indent="0">
              <a:lnSpc>
                <a:spcPct val="120000"/>
              </a:lnSpc>
              <a:buNone/>
            </a:pPr>
            <a:r>
              <a:rPr lang="nl-NL" sz="2400" dirty="0"/>
              <a:t>2. Investeren in sturingsfilosofie en </a:t>
            </a:r>
            <a:r>
              <a:rPr lang="nl-NL" sz="2400" b="1" dirty="0"/>
              <a:t>doorzettingskracht</a:t>
            </a:r>
            <a:r>
              <a:rPr lang="nl-NL" sz="2400" dirty="0"/>
              <a:t> van de regio</a:t>
            </a:r>
          </a:p>
          <a:p>
            <a:pPr>
              <a:lnSpc>
                <a:spcPct val="120000"/>
              </a:lnSpc>
              <a:buFont typeface="Wingdings" panose="05000000000000000000" pitchFamily="2" charset="2"/>
              <a:buChar char="Ø"/>
            </a:pPr>
            <a:r>
              <a:rPr lang="nl-NL" sz="2400" dirty="0"/>
              <a:t>Hoe neem je lastige besluiten, hoe spreek je elkaar aan, accepteer je ook een ‘nee’.</a:t>
            </a:r>
          </a:p>
          <a:p>
            <a:pPr>
              <a:lnSpc>
                <a:spcPct val="120000"/>
              </a:lnSpc>
              <a:buFont typeface="Wingdings" panose="05000000000000000000" pitchFamily="2" charset="2"/>
              <a:buChar char="Ø"/>
            </a:pPr>
            <a:endParaRPr lang="nl-NL" sz="1100" dirty="0"/>
          </a:p>
          <a:p>
            <a:pPr marL="0" indent="0">
              <a:lnSpc>
                <a:spcPct val="120000"/>
              </a:lnSpc>
              <a:buNone/>
            </a:pPr>
            <a:r>
              <a:rPr lang="nl-NL" sz="2400" dirty="0"/>
              <a:t>3. Groei mee met de </a:t>
            </a:r>
            <a:r>
              <a:rPr lang="nl-NL" sz="2400" b="1" dirty="0"/>
              <a:t>schaalsprong</a:t>
            </a:r>
          </a:p>
          <a:p>
            <a:pPr>
              <a:lnSpc>
                <a:spcPct val="120000"/>
              </a:lnSpc>
              <a:buFont typeface="Wingdings" panose="05000000000000000000" pitchFamily="2" charset="2"/>
              <a:buChar char="Ø"/>
            </a:pPr>
            <a:r>
              <a:rPr lang="nl-NL" sz="2400" dirty="0"/>
              <a:t>Capaciteit en expertise ook op regionaal niveau op orde hebben</a:t>
            </a:r>
          </a:p>
          <a:p>
            <a:pPr>
              <a:lnSpc>
                <a:spcPct val="120000"/>
              </a:lnSpc>
              <a:buFont typeface="Wingdings" panose="05000000000000000000" pitchFamily="2" charset="2"/>
              <a:buChar char="Ø"/>
            </a:pPr>
            <a:endParaRPr lang="nl-NL" sz="1100" dirty="0"/>
          </a:p>
          <a:p>
            <a:pPr marL="0" indent="0">
              <a:lnSpc>
                <a:spcPct val="120000"/>
              </a:lnSpc>
              <a:buNone/>
            </a:pPr>
            <a:r>
              <a:rPr lang="nl-NL" sz="2400" dirty="0"/>
              <a:t>4. Maak </a:t>
            </a:r>
            <a:r>
              <a:rPr lang="nl-NL" sz="2400" b="1" dirty="0"/>
              <a:t>een programmering </a:t>
            </a:r>
            <a:r>
              <a:rPr lang="nl-NL" sz="2400" dirty="0"/>
              <a:t>met plan B en plan C</a:t>
            </a:r>
          </a:p>
          <a:p>
            <a:pPr>
              <a:lnSpc>
                <a:spcPct val="120000"/>
              </a:lnSpc>
              <a:buFont typeface="Wingdings" panose="05000000000000000000" pitchFamily="2" charset="2"/>
              <a:buChar char="Ø"/>
            </a:pPr>
            <a:r>
              <a:rPr lang="nl-NL" sz="2400" dirty="0"/>
              <a:t>Alles is in beweging, maar weet waar je voor gaat en hoe je kunt afwijken zonder tijdverlies. Omarm de complexiteit</a:t>
            </a:r>
          </a:p>
          <a:p>
            <a:pPr>
              <a:lnSpc>
                <a:spcPct val="120000"/>
              </a:lnSpc>
            </a:pPr>
            <a:endParaRPr lang="nl-NL" sz="2400" dirty="0"/>
          </a:p>
          <a:p>
            <a:pPr>
              <a:lnSpc>
                <a:spcPct val="120000"/>
              </a:lnSpc>
            </a:pPr>
            <a:endParaRPr lang="nl-NL" sz="2400" dirty="0"/>
          </a:p>
          <a:p>
            <a:pPr>
              <a:lnSpc>
                <a:spcPct val="120000"/>
              </a:lnSpc>
            </a:pPr>
            <a:endParaRPr lang="nl-NL" sz="2400" dirty="0"/>
          </a:p>
        </p:txBody>
      </p:sp>
    </p:spTree>
    <p:extLst>
      <p:ext uri="{BB962C8B-B14F-4D97-AF65-F5344CB8AC3E}">
        <p14:creationId xmlns:p14="http://schemas.microsoft.com/office/powerpoint/2010/main" val="1590328318"/>
      </p:ext>
    </p:extLst>
  </p:cSld>
  <p:clrMapOvr>
    <a:masterClrMapping/>
  </p:clrMapOvr>
</p:sld>
</file>

<file path=ppt/theme/theme1.xml><?xml version="1.0" encoding="utf-8"?>
<a:theme xmlns:a="http://schemas.openxmlformats.org/drawingml/2006/main" name="Kantoorthema">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Kantoorthema">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71f2a8df-343c-4336-94b4-eeca490d0825" xsi:nil="true"/>
    <lcf76f155ced4ddcb4097134ff3c332f xmlns="abba7214-1a1a-4c5d-8e9c-12d66fce8162">
      <Terms xmlns="http://schemas.microsoft.com/office/infopath/2007/PartnerControls"/>
    </lcf76f155ced4ddcb4097134ff3c332f>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C9B8B862D43755468CB19B8D9F24A7DF" ma:contentTypeVersion="13" ma:contentTypeDescription="Create a new document." ma:contentTypeScope="" ma:versionID="20c3e75106cc3569cc758e4c7bf3c6ef">
  <xsd:schema xmlns:xsd="http://www.w3.org/2001/XMLSchema" xmlns:xs="http://www.w3.org/2001/XMLSchema" xmlns:p="http://schemas.microsoft.com/office/2006/metadata/properties" xmlns:ns2="abba7214-1a1a-4c5d-8e9c-12d66fce8162" xmlns:ns3="71f2a8df-343c-4336-94b4-eeca490d0825" targetNamespace="http://schemas.microsoft.com/office/2006/metadata/properties" ma:root="true" ma:fieldsID="18229b72b2d6a718a4cf989db69e9fac" ns2:_="" ns3:_="">
    <xsd:import namespace="abba7214-1a1a-4c5d-8e9c-12d66fce8162"/>
    <xsd:import namespace="71f2a8df-343c-4336-94b4-eeca490d0825"/>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LengthInSeconds" minOccurs="0"/>
                <xsd:element ref="ns2:lcf76f155ced4ddcb4097134ff3c332f" minOccurs="0"/>
                <xsd:element ref="ns3:TaxCatchAll" minOccurs="0"/>
                <xsd:element ref="ns2:MediaServiceGenerationTime" minOccurs="0"/>
                <xsd:element ref="ns2:MediaServiceEventHashCode" minOccurs="0"/>
                <xsd:element ref="ns2:MediaServiceOCR" minOccurs="0"/>
                <xsd:element ref="ns2:MediaServiceLocation"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bba7214-1a1a-4c5d-8e9c-12d66fce8162"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dexed="true" ma:internalName="MediaServiceDateTaken" ma:readOnly="true">
      <xsd:simpleType>
        <xsd:restriction base="dms:Text"/>
      </xsd:simpleType>
    </xsd:element>
    <xsd:element name="MediaLengthInSeconds" ma:index="11" nillable="true" ma:displayName="MediaLengthInSeconds" ma:hidden="true" ma:internalName="MediaLengthInSeconds" ma:readOnly="true">
      <xsd:simpleType>
        <xsd:restriction base="dms:Unknown"/>
      </xsd:simpleType>
    </xsd:element>
    <xsd:element name="lcf76f155ced4ddcb4097134ff3c332f" ma:index="13" nillable="true" ma:taxonomy="true" ma:internalName="lcf76f155ced4ddcb4097134ff3c332f" ma:taxonomyFieldName="MediaServiceImageTags" ma:displayName="Image Tags" ma:readOnly="false" ma:fieldId="{5cf76f15-5ced-4ddc-b409-7134ff3c332f}" ma:taxonomyMulti="true" ma:sspId="3706a64e-52d9-4f3e-87fb-11eb5fe17399" ma:termSetId="09814cd3-568e-fe90-9814-8d621ff8fb84" ma:anchorId="fba54fb3-c3e1-fe81-a776-ca4b69148c4d" ma:open="true" ma:isKeyword="false">
      <xsd:complexType>
        <xsd:sequence>
          <xsd:element ref="pc:Terms" minOccurs="0" maxOccurs="1"/>
        </xsd:sequence>
      </xsd:complex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OCR" ma:index="17" nillable="true" ma:displayName="Extracted Text" ma:internalName="MediaServiceOCR" ma:readOnly="true">
      <xsd:simpleType>
        <xsd:restriction base="dms:Note">
          <xsd:maxLength value="255"/>
        </xsd:restriction>
      </xsd:simpleType>
    </xsd:element>
    <xsd:element name="MediaServiceLocation" ma:index="18" nillable="true" ma:displayName="Location" ma:indexed="true" ma:internalName="MediaServiceLocation" ma:readOnly="true">
      <xsd:simpleType>
        <xsd:restriction base="dms:Text"/>
      </xsd:simpleType>
    </xsd:element>
    <xsd:element name="MediaServiceObjectDetectorVersions" ma:index="19"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0"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71f2a8df-343c-4336-94b4-eeca490d0825" elementFormDefault="qualified">
    <xsd:import namespace="http://schemas.microsoft.com/office/2006/documentManagement/types"/>
    <xsd:import namespace="http://schemas.microsoft.com/office/infopath/2007/PartnerControls"/>
    <xsd:element name="TaxCatchAll" ma:index="14" nillable="true" ma:displayName="Taxonomy Catch All Column" ma:hidden="true" ma:list="{492928f6-f65a-4aba-981f-ee17a4390bc4}" ma:internalName="TaxCatchAll" ma:showField="CatchAllData" ma:web="71f2a8df-343c-4336-94b4-eeca490d0825">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9D6EBB49-6F62-4A58-A1C6-869354D4D48B}">
  <ds:schemaRefs>
    <ds:schemaRef ds:uri="http://schemas.microsoft.com/office/2006/metadata/properties"/>
    <ds:schemaRef ds:uri="http://schemas.microsoft.com/office/infopath/2007/PartnerControls"/>
    <ds:schemaRef ds:uri="fbbe5c52-db67-4c49-b36b-e3a2dd9fb90f"/>
    <ds:schemaRef ds:uri="http://schemas.microsoft.com/sharepoint/v3"/>
    <ds:schemaRef ds:uri="ad6f2d60-4d20-4ec3-af32-213a19130b5c"/>
    <ds:schemaRef ds:uri="71f2a8df-343c-4336-94b4-eeca490d0825"/>
    <ds:schemaRef ds:uri="abba7214-1a1a-4c5d-8e9c-12d66fce8162"/>
  </ds:schemaRefs>
</ds:datastoreItem>
</file>

<file path=customXml/itemProps2.xml><?xml version="1.0" encoding="utf-8"?>
<ds:datastoreItem xmlns:ds="http://schemas.openxmlformats.org/officeDocument/2006/customXml" ds:itemID="{81A0FB27-05B0-42A8-89DD-1666C44E919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abba7214-1a1a-4c5d-8e9c-12d66fce8162"/>
    <ds:schemaRef ds:uri="71f2a8df-343c-4336-94b4-eeca490d0825"/>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6F7D3F79-80D2-423B-A491-C60C32182D15}">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142</TotalTime>
  <Words>426</Words>
  <Application>Microsoft Macintosh PowerPoint</Application>
  <PresentationFormat>Widescreen</PresentationFormat>
  <Paragraphs>45</Paragraphs>
  <Slides>7</Slides>
  <Notes>2</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7</vt:i4>
      </vt:variant>
    </vt:vector>
  </HeadingPairs>
  <TitlesOfParts>
    <vt:vector size="13" baseType="lpstr">
      <vt:lpstr>MS PGothic</vt:lpstr>
      <vt:lpstr>Aptos</vt:lpstr>
      <vt:lpstr>Aptos Display</vt:lpstr>
      <vt:lpstr>Arial</vt:lpstr>
      <vt:lpstr>Wingdings</vt:lpstr>
      <vt:lpstr>Kantoorthema</vt:lpstr>
      <vt:lpstr>Vervelende boodschap:</vt:lpstr>
      <vt:lpstr>In elk geval de randvoorwaarden:</vt:lpstr>
      <vt:lpstr>Wat zien we in de regio?</vt:lpstr>
      <vt:lpstr>Ten opzichte van de andere Gelderse regio’s </vt:lpstr>
      <vt:lpstr>Wat wil de provincie Gelderland (en ik denk iedereen)</vt:lpstr>
      <vt:lpstr>Wat doet de provincie</vt:lpstr>
      <vt:lpstr>Voor de regio:</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Kassenberg, Marieke</dc:creator>
  <cp:lastModifiedBy>Erik Mulder [CASE communicatie]</cp:lastModifiedBy>
  <cp:revision>6</cp:revision>
  <dcterms:created xsi:type="dcterms:W3CDTF">2025-11-05T16:15:02Z</dcterms:created>
  <dcterms:modified xsi:type="dcterms:W3CDTF">2025-11-13T14:57:15Z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0x010100C9B8B862D43755468CB19B8D9F24A7DF</vt:lpwstr>
  </property>
  <property fmtid="{D5CDD505-2E9C-101B-9397-08002B2CF9AE}" pid="3" name="MediaServiceImageTags">
    <vt:lpwstr/>
  </property>
</Properties>
</file>